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13"/>
  </p:notesMasterIdLst>
  <p:handoutMasterIdLst>
    <p:handoutMasterId r:id="rId14"/>
  </p:handoutMasterIdLst>
  <p:sldIdLst>
    <p:sldId id="256" r:id="rId5"/>
    <p:sldId id="277" r:id="rId6"/>
    <p:sldId id="289" r:id="rId7"/>
    <p:sldId id="261" r:id="rId8"/>
    <p:sldId id="262" r:id="rId9"/>
    <p:sldId id="278" r:id="rId10"/>
    <p:sldId id="275" r:id="rId11"/>
    <p:sldId id="276" r:id="rId12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6A6903-3D67-4F34-A41A-51774329A769}" v="83" dt="2025-12-03T11:23:21.5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49" d="100"/>
          <a:sy n="149" d="100"/>
        </p:scale>
        <p:origin x="666" y="126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32" y="13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onso Nicola" userId="8322ec73-ecc1-4bfc-89d5-4b15205df6c3" providerId="ADAL" clId="{F96A6903-3D67-4F34-A41A-51774329A769}"/>
    <pc:docChg chg="undo custSel addSld delSld modSld">
      <pc:chgData name="Fonso Nicola" userId="8322ec73-ecc1-4bfc-89d5-4b15205df6c3" providerId="ADAL" clId="{F96A6903-3D67-4F34-A41A-51774329A769}" dt="2025-12-09T12:06:13.852" v="1769" actId="1076"/>
      <pc:docMkLst>
        <pc:docMk/>
      </pc:docMkLst>
      <pc:sldChg chg="addSp modSp mod modTransition">
        <pc:chgData name="Fonso Nicola" userId="8322ec73-ecc1-4bfc-89d5-4b15205df6c3" providerId="ADAL" clId="{F96A6903-3D67-4F34-A41A-51774329A769}" dt="2025-12-02T12:50:14.606" v="983"/>
        <pc:sldMkLst>
          <pc:docMk/>
          <pc:sldMk cId="1642425379" sldId="256"/>
        </pc:sldMkLst>
        <pc:spChg chg="mod">
          <ac:chgData name="Fonso Nicola" userId="8322ec73-ecc1-4bfc-89d5-4b15205df6c3" providerId="ADAL" clId="{F96A6903-3D67-4F34-A41A-51774329A769}" dt="2025-12-02T11:56:50.479" v="41" actId="20577"/>
          <ac:spMkLst>
            <pc:docMk/>
            <pc:sldMk cId="1642425379" sldId="256"/>
            <ac:spMk id="3" creationId="{1901B20D-4C28-4DA3-ABBD-718C22A5E58B}"/>
          </ac:spMkLst>
        </pc:spChg>
        <pc:spChg chg="add mod ord">
          <ac:chgData name="Fonso Nicola" userId="8322ec73-ecc1-4bfc-89d5-4b15205df6c3" providerId="ADAL" clId="{F96A6903-3D67-4F34-A41A-51774329A769}" dt="2025-12-02T11:55:16.796" v="18" actId="14100"/>
          <ac:spMkLst>
            <pc:docMk/>
            <pc:sldMk cId="1642425379" sldId="256"/>
            <ac:spMk id="7" creationId="{5EC9B599-6A1E-5A96-C3D7-089124316D07}"/>
          </ac:spMkLst>
        </pc:spChg>
        <pc:picChg chg="mod">
          <ac:chgData name="Fonso Nicola" userId="8322ec73-ecc1-4bfc-89d5-4b15205df6c3" providerId="ADAL" clId="{F96A6903-3D67-4F34-A41A-51774329A769}" dt="2025-12-02T11:56:57.757" v="43" actId="1076"/>
          <ac:picMkLst>
            <pc:docMk/>
            <pc:sldMk cId="1642425379" sldId="256"/>
            <ac:picMk id="6" creationId="{1A332E4B-3071-C6A7-1AED-FE93CDBA23A7}"/>
          </ac:picMkLst>
        </pc:picChg>
      </pc:sldChg>
      <pc:sldChg chg="modSp mod modTransition">
        <pc:chgData name="Fonso Nicola" userId="8322ec73-ecc1-4bfc-89d5-4b15205df6c3" providerId="ADAL" clId="{F96A6903-3D67-4F34-A41A-51774329A769}" dt="2025-12-02T12:53:42.134" v="1008"/>
        <pc:sldMkLst>
          <pc:docMk/>
          <pc:sldMk cId="1738561688" sldId="261"/>
        </pc:sldMkLst>
        <pc:spChg chg="mod">
          <ac:chgData name="Fonso Nicola" userId="8322ec73-ecc1-4bfc-89d5-4b15205df6c3" providerId="ADAL" clId="{F96A6903-3D67-4F34-A41A-51774329A769}" dt="2025-12-02T12:48:32.521" v="848" actId="20577"/>
          <ac:spMkLst>
            <pc:docMk/>
            <pc:sldMk cId="1738561688" sldId="261"/>
            <ac:spMk id="11" creationId="{40BF6865-7FAE-4B56-A995-ADF1582DCC64}"/>
          </ac:spMkLst>
        </pc:spChg>
        <pc:spChg chg="mod">
          <ac:chgData name="Fonso Nicola" userId="8322ec73-ecc1-4bfc-89d5-4b15205df6c3" providerId="ADAL" clId="{F96A6903-3D67-4F34-A41A-51774329A769}" dt="2025-12-02T12:48:39.405" v="867" actId="20577"/>
          <ac:spMkLst>
            <pc:docMk/>
            <pc:sldMk cId="1738561688" sldId="261"/>
            <ac:spMk id="12" creationId="{7312B71A-5E84-41DE-9754-5F6291F6DFB7}"/>
          </ac:spMkLst>
        </pc:spChg>
      </pc:sldChg>
      <pc:sldChg chg="addSp delSp modSp mod modTransition">
        <pc:chgData name="Fonso Nicola" userId="8322ec73-ecc1-4bfc-89d5-4b15205df6c3" providerId="ADAL" clId="{F96A6903-3D67-4F34-A41A-51774329A769}" dt="2025-12-03T13:32:48.589" v="1371" actId="1076"/>
        <pc:sldMkLst>
          <pc:docMk/>
          <pc:sldMk cId="1593920805" sldId="262"/>
        </pc:sldMkLst>
        <pc:spChg chg="mod">
          <ac:chgData name="Fonso Nicola" userId="8322ec73-ecc1-4bfc-89d5-4b15205df6c3" providerId="ADAL" clId="{F96A6903-3D67-4F34-A41A-51774329A769}" dt="2025-12-02T12:22:34.093" v="230" actId="114"/>
          <ac:spMkLst>
            <pc:docMk/>
            <pc:sldMk cId="1593920805" sldId="262"/>
            <ac:spMk id="4" creationId="{AC1C80FB-53F9-42EE-B1E6-D0F998EC5DFA}"/>
          </ac:spMkLst>
        </pc:spChg>
        <pc:spChg chg="del mod">
          <ac:chgData name="Fonso Nicola" userId="8322ec73-ecc1-4bfc-89d5-4b15205df6c3" providerId="ADAL" clId="{F96A6903-3D67-4F34-A41A-51774329A769}" dt="2025-12-02T12:22:50.770" v="232" actId="21"/>
          <ac:spMkLst>
            <pc:docMk/>
            <pc:sldMk cId="1593920805" sldId="262"/>
            <ac:spMk id="5" creationId="{E81BA2B5-6A90-4204-ABDD-7183FBB03A02}"/>
          </ac:spMkLst>
        </pc:spChg>
        <pc:spChg chg="add mod">
          <ac:chgData name="Fonso Nicola" userId="8322ec73-ecc1-4bfc-89d5-4b15205df6c3" providerId="ADAL" clId="{F96A6903-3D67-4F34-A41A-51774329A769}" dt="2025-12-03T11:16:01.855" v="1130" actId="14100"/>
          <ac:spMkLst>
            <pc:docMk/>
            <pc:sldMk cId="1593920805" sldId="262"/>
            <ac:spMk id="5" creationId="{E863CD66-BBA6-D8D9-72C2-9C75E2723FBE}"/>
          </ac:spMkLst>
        </pc:spChg>
        <pc:spChg chg="mod">
          <ac:chgData name="Fonso Nicola" userId="8322ec73-ecc1-4bfc-89d5-4b15205df6c3" providerId="ADAL" clId="{F96A6903-3D67-4F34-A41A-51774329A769}" dt="2025-12-03T13:32:48.589" v="1371" actId="1076"/>
          <ac:spMkLst>
            <pc:docMk/>
            <pc:sldMk cId="1593920805" sldId="262"/>
            <ac:spMk id="10" creationId="{7F39C97C-2DDC-4706-B96C-B02FAE53A426}"/>
          </ac:spMkLst>
        </pc:spChg>
        <pc:spChg chg="mod">
          <ac:chgData name="Fonso Nicola" userId="8322ec73-ecc1-4bfc-89d5-4b15205df6c3" providerId="ADAL" clId="{F96A6903-3D67-4F34-A41A-51774329A769}" dt="2025-12-02T12:48:51.910" v="896" actId="20577"/>
          <ac:spMkLst>
            <pc:docMk/>
            <pc:sldMk cId="1593920805" sldId="262"/>
            <ac:spMk id="80" creationId="{BC1F9D86-85D8-4FD0-B0D3-47D778722782}"/>
          </ac:spMkLst>
        </pc:spChg>
        <pc:spChg chg="mod">
          <ac:chgData name="Fonso Nicola" userId="8322ec73-ecc1-4bfc-89d5-4b15205df6c3" providerId="ADAL" clId="{F96A6903-3D67-4F34-A41A-51774329A769}" dt="2025-12-02T12:48:49.049" v="892" actId="20577"/>
          <ac:spMkLst>
            <pc:docMk/>
            <pc:sldMk cId="1593920805" sldId="262"/>
            <ac:spMk id="81" creationId="{E94F1D24-E4A1-4B59-B57E-A28453963B88}"/>
          </ac:spMkLst>
        </pc:spChg>
        <pc:picChg chg="add mod modCrop">
          <ac:chgData name="Fonso Nicola" userId="8322ec73-ecc1-4bfc-89d5-4b15205df6c3" providerId="ADAL" clId="{F96A6903-3D67-4F34-A41A-51774329A769}" dt="2025-12-03T11:15:09.561" v="1118" actId="14100"/>
          <ac:picMkLst>
            <pc:docMk/>
            <pc:sldMk cId="1593920805" sldId="262"/>
            <ac:picMk id="7" creationId="{35E25474-97C9-F624-A635-897693C909C6}"/>
          </ac:picMkLst>
        </pc:picChg>
        <pc:picChg chg="del mod">
          <ac:chgData name="Fonso Nicola" userId="8322ec73-ecc1-4bfc-89d5-4b15205df6c3" providerId="ADAL" clId="{F96A6903-3D67-4F34-A41A-51774329A769}" dt="2025-12-03T11:13:43.932" v="1107" actId="21"/>
          <ac:picMkLst>
            <pc:docMk/>
            <pc:sldMk cId="1593920805" sldId="262"/>
            <ac:picMk id="14" creationId="{CF4B4753-161E-A742-F46F-0845A2277D42}"/>
          </ac:picMkLst>
        </pc:picChg>
      </pc:sldChg>
      <pc:sldChg chg="addSp delSp modSp add del mod modTransition">
        <pc:chgData name="Fonso Nicola" userId="8322ec73-ecc1-4bfc-89d5-4b15205df6c3" providerId="ADAL" clId="{F96A6903-3D67-4F34-A41A-51774329A769}" dt="2025-12-09T09:48:09.216" v="1383" actId="2696"/>
        <pc:sldMkLst>
          <pc:docMk/>
          <pc:sldMk cId="1346372204" sldId="264"/>
        </pc:sldMkLst>
        <pc:spChg chg="del mod">
          <ac:chgData name="Fonso Nicola" userId="8322ec73-ecc1-4bfc-89d5-4b15205df6c3" providerId="ADAL" clId="{F96A6903-3D67-4F34-A41A-51774329A769}" dt="2025-12-02T12:23:45.132" v="237"/>
          <ac:spMkLst>
            <pc:docMk/>
            <pc:sldMk cId="1346372204" sldId="264"/>
            <ac:spMk id="3" creationId="{033634FE-ADF0-4BC3-A0A9-447EA9DD096B}"/>
          </ac:spMkLst>
        </pc:spChg>
        <pc:spChg chg="mod">
          <ac:chgData name="Fonso Nicola" userId="8322ec73-ecc1-4bfc-89d5-4b15205df6c3" providerId="ADAL" clId="{F96A6903-3D67-4F34-A41A-51774329A769}" dt="2025-12-02T12:48:55.899" v="900" actId="20577"/>
          <ac:spMkLst>
            <pc:docMk/>
            <pc:sldMk cId="1346372204" sldId="264"/>
            <ac:spMk id="4" creationId="{5C2ACA2A-6BBE-47CF-B76F-F56C9DBF77E6}"/>
          </ac:spMkLst>
        </pc:spChg>
        <pc:spChg chg="mod">
          <ac:chgData name="Fonso Nicola" userId="8322ec73-ecc1-4bfc-89d5-4b15205df6c3" providerId="ADAL" clId="{F96A6903-3D67-4F34-A41A-51774329A769}" dt="2025-12-02T12:49:00.995" v="915" actId="20577"/>
          <ac:spMkLst>
            <pc:docMk/>
            <pc:sldMk cId="1346372204" sldId="264"/>
            <ac:spMk id="5" creationId="{396A095E-DB05-47EC-A2D5-47398A4A00B4}"/>
          </ac:spMkLst>
        </pc:spChg>
        <pc:spChg chg="add">
          <ac:chgData name="Fonso Nicola" userId="8322ec73-ecc1-4bfc-89d5-4b15205df6c3" providerId="ADAL" clId="{F96A6903-3D67-4F34-A41A-51774329A769}" dt="2025-12-02T12:23:42.103" v="235"/>
          <ac:spMkLst>
            <pc:docMk/>
            <pc:sldMk cId="1346372204" sldId="264"/>
            <ac:spMk id="10" creationId="{EA55684F-3C1C-72BD-EA22-CC972A44BF85}"/>
          </ac:spMkLst>
        </pc:spChg>
        <pc:spChg chg="add mod">
          <ac:chgData name="Fonso Nicola" userId="8322ec73-ecc1-4bfc-89d5-4b15205df6c3" providerId="ADAL" clId="{F96A6903-3D67-4F34-A41A-51774329A769}" dt="2025-12-02T12:40:52.191" v="740" actId="403"/>
          <ac:spMkLst>
            <pc:docMk/>
            <pc:sldMk cId="1346372204" sldId="264"/>
            <ac:spMk id="11" creationId="{97BEC1C9-0A15-A4DF-5BB4-F9306589CAEB}"/>
          </ac:spMkLst>
        </pc:spChg>
        <pc:picChg chg="mod">
          <ac:chgData name="Fonso Nicola" userId="8322ec73-ecc1-4bfc-89d5-4b15205df6c3" providerId="ADAL" clId="{F96A6903-3D67-4F34-A41A-51774329A769}" dt="2025-12-02T12:47:04.793" v="800" actId="14100"/>
          <ac:picMkLst>
            <pc:docMk/>
            <pc:sldMk cId="1346372204" sldId="264"/>
            <ac:picMk id="9" creationId="{B908CD96-1FE3-A7C8-31B3-AE7103B9F5F9}"/>
          </ac:picMkLst>
        </pc:picChg>
      </pc:sldChg>
      <pc:sldChg chg="modSp mod modTransition">
        <pc:chgData name="Fonso Nicola" userId="8322ec73-ecc1-4bfc-89d5-4b15205df6c3" providerId="ADAL" clId="{F96A6903-3D67-4F34-A41A-51774329A769}" dt="2025-12-02T12:54:02.808" v="1013"/>
        <pc:sldMkLst>
          <pc:docMk/>
          <pc:sldMk cId="920173932" sldId="275"/>
        </pc:sldMkLst>
        <pc:spChg chg="mod">
          <ac:chgData name="Fonso Nicola" userId="8322ec73-ecc1-4bfc-89d5-4b15205df6c3" providerId="ADAL" clId="{F96A6903-3D67-4F34-A41A-51774329A769}" dt="2025-12-02T12:49:25.451" v="938" actId="20577"/>
          <ac:spMkLst>
            <pc:docMk/>
            <pc:sldMk cId="920173932" sldId="275"/>
            <ac:spMk id="4" creationId="{13F8C8B5-F6EC-489B-BD0F-CD89A73CAB3A}"/>
          </ac:spMkLst>
        </pc:spChg>
        <pc:spChg chg="mod">
          <ac:chgData name="Fonso Nicola" userId="8322ec73-ecc1-4bfc-89d5-4b15205df6c3" providerId="ADAL" clId="{F96A6903-3D67-4F34-A41A-51774329A769}" dt="2025-12-02T12:49:30.188" v="953" actId="20577"/>
          <ac:spMkLst>
            <pc:docMk/>
            <pc:sldMk cId="920173932" sldId="275"/>
            <ac:spMk id="5" creationId="{11AEA823-8519-4F9D-81FA-3673131076FC}"/>
          </ac:spMkLst>
        </pc:spChg>
        <pc:spChg chg="mod">
          <ac:chgData name="Fonso Nicola" userId="8322ec73-ecc1-4bfc-89d5-4b15205df6c3" providerId="ADAL" clId="{F96A6903-3D67-4F34-A41A-51774329A769}" dt="2025-12-02T12:42:24.385" v="748" actId="1076"/>
          <ac:spMkLst>
            <pc:docMk/>
            <pc:sldMk cId="920173932" sldId="275"/>
            <ac:spMk id="7" creationId="{D19D6212-E89F-813B-6074-9B6AA937D3BA}"/>
          </ac:spMkLst>
        </pc:spChg>
        <pc:spChg chg="mod">
          <ac:chgData name="Fonso Nicola" userId="8322ec73-ecc1-4bfc-89d5-4b15205df6c3" providerId="ADAL" clId="{F96A6903-3D67-4F34-A41A-51774329A769}" dt="2025-12-02T12:42:51.370" v="768" actId="14100"/>
          <ac:spMkLst>
            <pc:docMk/>
            <pc:sldMk cId="920173932" sldId="275"/>
            <ac:spMk id="8" creationId="{AF55F36C-C2B2-8CC3-FC5D-AA1C8267E07C}"/>
          </ac:spMkLst>
        </pc:spChg>
        <pc:picChg chg="mod">
          <ac:chgData name="Fonso Nicola" userId="8322ec73-ecc1-4bfc-89d5-4b15205df6c3" providerId="ADAL" clId="{F96A6903-3D67-4F34-A41A-51774329A769}" dt="2025-12-02T12:43:37.228" v="773" actId="14100"/>
          <ac:picMkLst>
            <pc:docMk/>
            <pc:sldMk cId="920173932" sldId="275"/>
            <ac:picMk id="9" creationId="{D2645706-CA34-97BF-A48B-E099B84F1B00}"/>
          </ac:picMkLst>
        </pc:picChg>
      </pc:sldChg>
      <pc:sldChg chg="addSp delSp modSp mod modTransition">
        <pc:chgData name="Fonso Nicola" userId="8322ec73-ecc1-4bfc-89d5-4b15205df6c3" providerId="ADAL" clId="{F96A6903-3D67-4F34-A41A-51774329A769}" dt="2025-12-09T11:39:05.713" v="1738" actId="113"/>
        <pc:sldMkLst>
          <pc:docMk/>
          <pc:sldMk cId="2436493926" sldId="276"/>
        </pc:sldMkLst>
        <pc:spChg chg="del">
          <ac:chgData name="Fonso Nicola" userId="8322ec73-ecc1-4bfc-89d5-4b15205df6c3" providerId="ADAL" clId="{F96A6903-3D67-4F34-A41A-51774329A769}" dt="2025-12-02T12:47:51.984" v="804" actId="21"/>
          <ac:spMkLst>
            <pc:docMk/>
            <pc:sldMk cId="2436493926" sldId="276"/>
            <ac:spMk id="2" creationId="{BCCAEE93-8585-46D4-A7EC-F184E317CB2E}"/>
          </ac:spMkLst>
        </pc:spChg>
        <pc:spChg chg="add mod">
          <ac:chgData name="Fonso Nicola" userId="8322ec73-ecc1-4bfc-89d5-4b15205df6c3" providerId="ADAL" clId="{F96A6903-3D67-4F34-A41A-51774329A769}" dt="2025-12-03T11:18:16.404" v="1172" actId="1076"/>
          <ac:spMkLst>
            <pc:docMk/>
            <pc:sldMk cId="2436493926" sldId="276"/>
            <ac:spMk id="2" creationId="{FB6F886A-AF9C-A0CA-2FE0-A8302700FF97}"/>
          </ac:spMkLst>
        </pc:spChg>
        <pc:spChg chg="del">
          <ac:chgData name="Fonso Nicola" userId="8322ec73-ecc1-4bfc-89d5-4b15205df6c3" providerId="ADAL" clId="{F96A6903-3D67-4F34-A41A-51774329A769}" dt="2025-12-02T12:47:47.982" v="803" actId="21"/>
          <ac:spMkLst>
            <pc:docMk/>
            <pc:sldMk cId="2436493926" sldId="276"/>
            <ac:spMk id="3" creationId="{24AFFC60-19C3-4901-93F7-7AAF4C09F8C6}"/>
          </ac:spMkLst>
        </pc:spChg>
        <pc:spChg chg="add del mod">
          <ac:chgData name="Fonso Nicola" userId="8322ec73-ecc1-4bfc-89d5-4b15205df6c3" providerId="ADAL" clId="{F96A6903-3D67-4F34-A41A-51774329A769}" dt="2025-12-03T11:20:22.551" v="1178" actId="21"/>
          <ac:spMkLst>
            <pc:docMk/>
            <pc:sldMk cId="2436493926" sldId="276"/>
            <ac:spMk id="3" creationId="{B492B85D-4589-CDAA-D46F-7C68B3A2BADD}"/>
          </ac:spMkLst>
        </pc:spChg>
        <pc:spChg chg="mod">
          <ac:chgData name="Fonso Nicola" userId="8322ec73-ecc1-4bfc-89d5-4b15205df6c3" providerId="ADAL" clId="{F96A6903-3D67-4F34-A41A-51774329A769}" dt="2025-12-02T12:49:36.499" v="957" actId="20577"/>
          <ac:spMkLst>
            <pc:docMk/>
            <pc:sldMk cId="2436493926" sldId="276"/>
            <ac:spMk id="4" creationId="{72DA7980-C870-4C9A-84FA-4120D8AF5DE8}"/>
          </ac:spMkLst>
        </pc:spChg>
        <pc:spChg chg="mod">
          <ac:chgData name="Fonso Nicola" userId="8322ec73-ecc1-4bfc-89d5-4b15205df6c3" providerId="ADAL" clId="{F96A6903-3D67-4F34-A41A-51774329A769}" dt="2025-12-02T12:49:40.337" v="972" actId="20577"/>
          <ac:spMkLst>
            <pc:docMk/>
            <pc:sldMk cId="2436493926" sldId="276"/>
            <ac:spMk id="5" creationId="{0DFADE42-1A3F-40C8-A071-E57644F3D843}"/>
          </ac:spMkLst>
        </pc:spChg>
        <pc:spChg chg="add">
          <ac:chgData name="Fonso Nicola" userId="8322ec73-ecc1-4bfc-89d5-4b15205df6c3" providerId="ADAL" clId="{F96A6903-3D67-4F34-A41A-51774329A769}" dt="2025-12-03T11:20:11.475" v="1174"/>
          <ac:spMkLst>
            <pc:docMk/>
            <pc:sldMk cId="2436493926" sldId="276"/>
            <ac:spMk id="7" creationId="{17868303-08CD-E17A-E709-37056E33B35B}"/>
          </ac:spMkLst>
        </pc:spChg>
        <pc:spChg chg="add">
          <ac:chgData name="Fonso Nicola" userId="8322ec73-ecc1-4bfc-89d5-4b15205df6c3" providerId="ADAL" clId="{F96A6903-3D67-4F34-A41A-51774329A769}" dt="2025-12-03T11:20:14.715" v="1176"/>
          <ac:spMkLst>
            <pc:docMk/>
            <pc:sldMk cId="2436493926" sldId="276"/>
            <ac:spMk id="8" creationId="{4A5B410D-1961-26E6-361C-79D6E3B0F4FE}"/>
          </ac:spMkLst>
        </pc:spChg>
        <pc:spChg chg="add del mod">
          <ac:chgData name="Fonso Nicola" userId="8322ec73-ecc1-4bfc-89d5-4b15205df6c3" providerId="ADAL" clId="{F96A6903-3D67-4F34-A41A-51774329A769}" dt="2025-12-02T12:47:54.157" v="805" actId="21"/>
          <ac:spMkLst>
            <pc:docMk/>
            <pc:sldMk cId="2436493926" sldId="276"/>
            <ac:spMk id="8" creationId="{D037E2F3-C4E9-FF3B-B15A-B1679994A2BD}"/>
          </ac:spMkLst>
        </pc:spChg>
        <pc:spChg chg="add mod">
          <ac:chgData name="Fonso Nicola" userId="8322ec73-ecc1-4bfc-89d5-4b15205df6c3" providerId="ADAL" clId="{F96A6903-3D67-4F34-A41A-51774329A769}" dt="2025-12-09T11:39:05.713" v="1738" actId="113"/>
          <ac:spMkLst>
            <pc:docMk/>
            <pc:sldMk cId="2436493926" sldId="276"/>
            <ac:spMk id="9" creationId="{18573253-62F1-400F-96A8-D5A2E051B634}"/>
          </ac:spMkLst>
        </pc:spChg>
        <pc:spChg chg="add del mod">
          <ac:chgData name="Fonso Nicola" userId="8322ec73-ecc1-4bfc-89d5-4b15205df6c3" providerId="ADAL" clId="{F96A6903-3D67-4F34-A41A-51774329A769}" dt="2025-12-02T12:47:57.041" v="806" actId="21"/>
          <ac:spMkLst>
            <pc:docMk/>
            <pc:sldMk cId="2436493926" sldId="276"/>
            <ac:spMk id="10" creationId="{E651357B-4901-C894-A90B-C5A3B3C6C4FF}"/>
          </ac:spMkLst>
        </pc:spChg>
        <pc:spChg chg="add del mod">
          <ac:chgData name="Fonso Nicola" userId="8322ec73-ecc1-4bfc-89d5-4b15205df6c3" providerId="ADAL" clId="{F96A6903-3D67-4F34-A41A-51774329A769}" dt="2025-12-03T11:20:45.494" v="1183"/>
          <ac:spMkLst>
            <pc:docMk/>
            <pc:sldMk cId="2436493926" sldId="276"/>
            <ac:spMk id="10" creationId="{FFF716E0-3CF4-9D0E-DC39-77A5F90BD3F4}"/>
          </ac:spMkLst>
        </pc:spChg>
        <pc:spChg chg="add mod">
          <ac:chgData name="Fonso Nicola" userId="8322ec73-ecc1-4bfc-89d5-4b15205df6c3" providerId="ADAL" clId="{F96A6903-3D67-4F34-A41A-51774329A769}" dt="2025-12-03T11:20:36.838" v="1181"/>
          <ac:spMkLst>
            <pc:docMk/>
            <pc:sldMk cId="2436493926" sldId="276"/>
            <ac:spMk id="11" creationId="{B492B85D-4589-CDAA-D46F-7C68B3A2BADD}"/>
          </ac:spMkLst>
        </pc:spChg>
      </pc:sldChg>
      <pc:sldChg chg="addSp delSp modSp mod modTransition">
        <pc:chgData name="Fonso Nicola" userId="8322ec73-ecc1-4bfc-89d5-4b15205df6c3" providerId="ADAL" clId="{F96A6903-3D67-4F34-A41A-51774329A769}" dt="2025-12-09T12:05:58.742" v="1767" actId="20577"/>
        <pc:sldMkLst>
          <pc:docMk/>
          <pc:sldMk cId="2243494996" sldId="277"/>
        </pc:sldMkLst>
        <pc:spChg chg="del mod">
          <ac:chgData name="Fonso Nicola" userId="8322ec73-ecc1-4bfc-89d5-4b15205df6c3" providerId="ADAL" clId="{F96A6903-3D67-4F34-A41A-51774329A769}" dt="2025-12-02T12:03:07.691" v="80"/>
          <ac:spMkLst>
            <pc:docMk/>
            <pc:sldMk cId="2243494996" sldId="277"/>
            <ac:spMk id="3" creationId="{35E3EA69-4E0E-41BD-8095-A124225A2647}"/>
          </ac:spMkLst>
        </pc:spChg>
        <pc:spChg chg="mod">
          <ac:chgData name="Fonso Nicola" userId="8322ec73-ecc1-4bfc-89d5-4b15205df6c3" providerId="ADAL" clId="{F96A6903-3D67-4F34-A41A-51774329A769}" dt="2025-12-02T12:48:12.293" v="825" actId="20577"/>
          <ac:spMkLst>
            <pc:docMk/>
            <pc:sldMk cId="2243494996" sldId="277"/>
            <ac:spMk id="5" creationId="{AF29EA23-F34E-486A-B8B2-0C3019266975}"/>
          </ac:spMkLst>
        </pc:spChg>
        <pc:spChg chg="mod">
          <ac:chgData name="Fonso Nicola" userId="8322ec73-ecc1-4bfc-89d5-4b15205df6c3" providerId="ADAL" clId="{F96A6903-3D67-4F34-A41A-51774329A769}" dt="2025-12-02T12:48:06.770" v="810" actId="20577"/>
          <ac:spMkLst>
            <pc:docMk/>
            <pc:sldMk cId="2243494996" sldId="277"/>
            <ac:spMk id="6" creationId="{B69DF042-37C5-4E09-AA4C-AA66649C9533}"/>
          </ac:spMkLst>
        </pc:spChg>
        <pc:spChg chg="add mod">
          <ac:chgData name="Fonso Nicola" userId="8322ec73-ecc1-4bfc-89d5-4b15205df6c3" providerId="ADAL" clId="{F96A6903-3D67-4F34-A41A-51774329A769}" dt="2025-12-02T12:51:37.458" v="985"/>
          <ac:spMkLst>
            <pc:docMk/>
            <pc:sldMk cId="2243494996" sldId="277"/>
            <ac:spMk id="11" creationId="{CBED1AF9-AB31-C1B0-4A32-9F49D0E61848}"/>
          </ac:spMkLst>
        </pc:spChg>
        <pc:spChg chg="add mod">
          <ac:chgData name="Fonso Nicola" userId="8322ec73-ecc1-4bfc-89d5-4b15205df6c3" providerId="ADAL" clId="{F96A6903-3D67-4F34-A41A-51774329A769}" dt="2025-12-09T12:05:58.742" v="1767" actId="20577"/>
          <ac:spMkLst>
            <pc:docMk/>
            <pc:sldMk cId="2243494996" sldId="277"/>
            <ac:spMk id="12" creationId="{6E2031FD-F2C9-964C-AD58-E0513C38D728}"/>
          </ac:spMkLst>
        </pc:spChg>
        <pc:picChg chg="mod">
          <ac:chgData name="Fonso Nicola" userId="8322ec73-ecc1-4bfc-89d5-4b15205df6c3" providerId="ADAL" clId="{F96A6903-3D67-4F34-A41A-51774329A769}" dt="2025-12-02T12:47:27.188" v="802" actId="14100"/>
          <ac:picMkLst>
            <pc:docMk/>
            <pc:sldMk cId="2243494996" sldId="277"/>
            <ac:picMk id="9" creationId="{A0F2D6F1-CD6A-33A6-AD59-FAF9CA0AC3A1}"/>
          </ac:picMkLst>
        </pc:picChg>
        <pc:picChg chg="add del">
          <ac:chgData name="Fonso Nicola" userId="8322ec73-ecc1-4bfc-89d5-4b15205df6c3" providerId="ADAL" clId="{F96A6903-3D67-4F34-A41A-51774329A769}" dt="2025-12-02T12:00:42.116" v="47" actId="21"/>
          <ac:picMkLst>
            <pc:docMk/>
            <pc:sldMk cId="2243494996" sldId="277"/>
            <ac:picMk id="10" creationId="{6825D00E-5234-6F7F-57BD-EEDF56FD24FD}"/>
          </ac:picMkLst>
        </pc:picChg>
      </pc:sldChg>
      <pc:sldChg chg="addSp delSp modSp mod modTransition">
        <pc:chgData name="Fonso Nicola" userId="8322ec73-ecc1-4bfc-89d5-4b15205df6c3" providerId="ADAL" clId="{F96A6903-3D67-4F34-A41A-51774329A769}" dt="2025-12-02T12:53:58.170" v="1012"/>
        <pc:sldMkLst>
          <pc:docMk/>
          <pc:sldMk cId="2069393026" sldId="278"/>
        </pc:sldMkLst>
        <pc:spChg chg="mod">
          <ac:chgData name="Fonso Nicola" userId="8322ec73-ecc1-4bfc-89d5-4b15205df6c3" providerId="ADAL" clId="{F96A6903-3D67-4F34-A41A-51774329A769}" dt="2025-12-02T12:40:18.634" v="734" actId="20577"/>
          <ac:spMkLst>
            <pc:docMk/>
            <pc:sldMk cId="2069393026" sldId="278"/>
            <ac:spMk id="3" creationId="{005C44B1-BA82-483C-BD91-F89067442F9E}"/>
          </ac:spMkLst>
        </pc:spChg>
        <pc:spChg chg="mod">
          <ac:chgData name="Fonso Nicola" userId="8322ec73-ecc1-4bfc-89d5-4b15205df6c3" providerId="ADAL" clId="{F96A6903-3D67-4F34-A41A-51774329A769}" dt="2025-12-02T12:39:27.816" v="711" actId="14100"/>
          <ac:spMkLst>
            <pc:docMk/>
            <pc:sldMk cId="2069393026" sldId="278"/>
            <ac:spMk id="7" creationId="{40297407-CE4E-4284-879D-AEC395713625}"/>
          </ac:spMkLst>
        </pc:spChg>
        <pc:spChg chg="del mod">
          <ac:chgData name="Fonso Nicola" userId="8322ec73-ecc1-4bfc-89d5-4b15205df6c3" providerId="ADAL" clId="{F96A6903-3D67-4F34-A41A-51774329A769}" dt="2025-12-02T12:34:19.092" v="668" actId="21"/>
          <ac:spMkLst>
            <pc:docMk/>
            <pc:sldMk cId="2069393026" sldId="278"/>
            <ac:spMk id="14" creationId="{19D2AAE3-EAA0-6633-C517-276A008092F3}"/>
          </ac:spMkLst>
        </pc:spChg>
        <pc:spChg chg="add mod">
          <ac:chgData name="Fonso Nicola" userId="8322ec73-ecc1-4bfc-89d5-4b15205df6c3" providerId="ADAL" clId="{F96A6903-3D67-4F34-A41A-51774329A769}" dt="2025-12-02T12:40:31.927" v="737" actId="403"/>
          <ac:spMkLst>
            <pc:docMk/>
            <pc:sldMk cId="2069393026" sldId="278"/>
            <ac:spMk id="28" creationId="{F7A74518-2B81-0699-9B83-E539D6B4F084}"/>
          </ac:spMkLst>
        </pc:spChg>
        <pc:spChg chg="mod">
          <ac:chgData name="Fonso Nicola" userId="8322ec73-ecc1-4bfc-89d5-4b15205df6c3" providerId="ADAL" clId="{F96A6903-3D67-4F34-A41A-51774329A769}" dt="2025-12-02T12:40:11.847" v="717" actId="20577"/>
          <ac:spMkLst>
            <pc:docMk/>
            <pc:sldMk cId="2069393026" sldId="278"/>
            <ac:spMk id="32" creationId="{D5DB19F8-B538-4965-BA90-ED372B99F5DC}"/>
          </ac:spMkLst>
        </pc:spChg>
        <pc:picChg chg="mod">
          <ac:chgData name="Fonso Nicola" userId="8322ec73-ecc1-4bfc-89d5-4b15205df6c3" providerId="ADAL" clId="{F96A6903-3D67-4F34-A41A-51774329A769}" dt="2025-12-02T12:44:25.411" v="779" actId="14100"/>
          <ac:picMkLst>
            <pc:docMk/>
            <pc:sldMk cId="2069393026" sldId="278"/>
            <ac:picMk id="15" creationId="{694F524F-1C66-BEB7-F0F2-20BDBAB227AE}"/>
          </ac:picMkLst>
        </pc:picChg>
        <pc:picChg chg="add mod">
          <ac:chgData name="Fonso Nicola" userId="8322ec73-ecc1-4bfc-89d5-4b15205df6c3" providerId="ADAL" clId="{F96A6903-3D67-4F34-A41A-51774329A769}" dt="2025-12-02T12:39:06.809" v="705" actId="14100"/>
          <ac:picMkLst>
            <pc:docMk/>
            <pc:sldMk cId="2069393026" sldId="278"/>
            <ac:picMk id="26" creationId="{3FE65621-F632-E616-28EA-347155EF05E9}"/>
          </ac:picMkLst>
        </pc:picChg>
      </pc:sldChg>
      <pc:sldChg chg="addSp delSp modSp mod modTransition">
        <pc:chgData name="Fonso Nicola" userId="8322ec73-ecc1-4bfc-89d5-4b15205df6c3" providerId="ADAL" clId="{F96A6903-3D67-4F34-A41A-51774329A769}" dt="2025-12-09T12:06:13.852" v="1769" actId="1076"/>
        <pc:sldMkLst>
          <pc:docMk/>
          <pc:sldMk cId="1844941827" sldId="289"/>
        </pc:sldMkLst>
        <pc:spChg chg="mod">
          <ac:chgData name="Fonso Nicola" userId="8322ec73-ecc1-4bfc-89d5-4b15205df6c3" providerId="ADAL" clId="{F96A6903-3D67-4F34-A41A-51774329A769}" dt="2025-12-02T12:20:17.775" v="123" actId="20577"/>
          <ac:spMkLst>
            <pc:docMk/>
            <pc:sldMk cId="1844941827" sldId="289"/>
            <ac:spMk id="2" creationId="{75031FE9-9059-4FE8-B4AC-9771F23A1B89}"/>
          </ac:spMkLst>
        </pc:spChg>
        <pc:spChg chg="mod">
          <ac:chgData name="Fonso Nicola" userId="8322ec73-ecc1-4bfc-89d5-4b15205df6c3" providerId="ADAL" clId="{F96A6903-3D67-4F34-A41A-51774329A769}" dt="2025-12-09T12:06:13.852" v="1769" actId="1076"/>
          <ac:spMkLst>
            <pc:docMk/>
            <pc:sldMk cId="1844941827" sldId="289"/>
            <ac:spMk id="3" creationId="{D4A2EB3F-4D60-451F-8F45-7D6654D2FCD9}"/>
          </ac:spMkLst>
        </pc:spChg>
        <pc:spChg chg="mod">
          <ac:chgData name="Fonso Nicola" userId="8322ec73-ecc1-4bfc-89d5-4b15205df6c3" providerId="ADAL" clId="{F96A6903-3D67-4F34-A41A-51774329A769}" dt="2025-12-09T12:06:11.306" v="1768" actId="1076"/>
          <ac:spMkLst>
            <pc:docMk/>
            <pc:sldMk cId="1844941827" sldId="289"/>
            <ac:spMk id="4" creationId="{AC1C80FB-53F9-42EE-B1E6-D0F998EC5DFA}"/>
          </ac:spMkLst>
        </pc:spChg>
        <pc:spChg chg="mod">
          <ac:chgData name="Fonso Nicola" userId="8322ec73-ecc1-4bfc-89d5-4b15205df6c3" providerId="ADAL" clId="{F96A6903-3D67-4F34-A41A-51774329A769}" dt="2025-12-09T09:47:30.210" v="1379" actId="1076"/>
          <ac:spMkLst>
            <pc:docMk/>
            <pc:sldMk cId="1844941827" sldId="289"/>
            <ac:spMk id="5" creationId="{E81BA2B5-6A90-4204-ABDD-7183FBB03A02}"/>
          </ac:spMkLst>
        </pc:spChg>
        <pc:spChg chg="mod">
          <ac:chgData name="Fonso Nicola" userId="8322ec73-ecc1-4bfc-89d5-4b15205df6c3" providerId="ADAL" clId="{F96A6903-3D67-4F34-A41A-51774329A769}" dt="2025-12-09T09:47:30.210" v="1379" actId="1076"/>
          <ac:spMkLst>
            <pc:docMk/>
            <pc:sldMk cId="1844941827" sldId="289"/>
            <ac:spMk id="6" creationId="{7E7D4C34-22A0-4D54-A07D-E1E9A11463E5}"/>
          </ac:spMkLst>
        </pc:spChg>
        <pc:spChg chg="del">
          <ac:chgData name="Fonso Nicola" userId="8322ec73-ecc1-4bfc-89d5-4b15205df6c3" providerId="ADAL" clId="{F96A6903-3D67-4F34-A41A-51774329A769}" dt="2025-12-09T09:47:08.209" v="1372" actId="21"/>
          <ac:spMkLst>
            <pc:docMk/>
            <pc:sldMk cId="1844941827" sldId="289"/>
            <ac:spMk id="7" creationId="{301D392D-FB66-47A0-B628-5ADE822A2CFF}"/>
          </ac:spMkLst>
        </pc:spChg>
        <pc:spChg chg="del mod">
          <ac:chgData name="Fonso Nicola" userId="8322ec73-ecc1-4bfc-89d5-4b15205df6c3" providerId="ADAL" clId="{F96A6903-3D67-4F34-A41A-51774329A769}" dt="2025-12-09T09:47:08.209" v="1372" actId="21"/>
          <ac:spMkLst>
            <pc:docMk/>
            <pc:sldMk cId="1844941827" sldId="289"/>
            <ac:spMk id="8" creationId="{51C26CE0-2506-4B44-A26F-C12BFA5B18B5}"/>
          </ac:spMkLst>
        </pc:spChg>
        <pc:spChg chg="mod">
          <ac:chgData name="Fonso Nicola" userId="8322ec73-ecc1-4bfc-89d5-4b15205df6c3" providerId="ADAL" clId="{F96A6903-3D67-4F34-A41A-51774329A769}" dt="2025-12-09T09:47:25.232" v="1378" actId="1076"/>
          <ac:spMkLst>
            <pc:docMk/>
            <pc:sldMk cId="1844941827" sldId="289"/>
            <ac:spMk id="9" creationId="{868F40F8-BF35-45E9-B3DD-5436362D746E}"/>
          </ac:spMkLst>
        </pc:spChg>
        <pc:spChg chg="mod">
          <ac:chgData name="Fonso Nicola" userId="8322ec73-ecc1-4bfc-89d5-4b15205df6c3" providerId="ADAL" clId="{F96A6903-3D67-4F34-A41A-51774329A769}" dt="2025-12-09T09:47:25.232" v="1378" actId="1076"/>
          <ac:spMkLst>
            <pc:docMk/>
            <pc:sldMk cId="1844941827" sldId="289"/>
            <ac:spMk id="10" creationId="{7F39C97C-2DDC-4706-B96C-B02FAE53A426}"/>
          </ac:spMkLst>
        </pc:spChg>
        <pc:spChg chg="add del mod">
          <ac:chgData name="Fonso Nicola" userId="8322ec73-ecc1-4bfc-89d5-4b15205df6c3" providerId="ADAL" clId="{F96A6903-3D67-4F34-A41A-51774329A769}" dt="2025-12-09T09:47:20.002" v="1377" actId="21"/>
          <ac:spMkLst>
            <pc:docMk/>
            <pc:sldMk cId="1844941827" sldId="289"/>
            <ac:spMk id="12" creationId="{EC68AD4E-105B-7723-8556-21656A58BCF6}"/>
          </ac:spMkLst>
        </pc:spChg>
        <pc:spChg chg="add del mod">
          <ac:chgData name="Fonso Nicola" userId="8322ec73-ecc1-4bfc-89d5-4b15205df6c3" providerId="ADAL" clId="{F96A6903-3D67-4F34-A41A-51774329A769}" dt="2025-12-09T09:47:17.433" v="1376" actId="21"/>
          <ac:spMkLst>
            <pc:docMk/>
            <pc:sldMk cId="1844941827" sldId="289"/>
            <ac:spMk id="15" creationId="{2ABB6057-D283-9356-ADF0-204F95AC0CF4}"/>
          </ac:spMkLst>
        </pc:spChg>
        <pc:spChg chg="mod">
          <ac:chgData name="Fonso Nicola" userId="8322ec73-ecc1-4bfc-89d5-4b15205df6c3" providerId="ADAL" clId="{F96A6903-3D67-4F34-A41A-51774329A769}" dt="2025-12-02T12:48:22.027" v="829" actId="20577"/>
          <ac:spMkLst>
            <pc:docMk/>
            <pc:sldMk cId="1844941827" sldId="289"/>
            <ac:spMk id="20" creationId="{A74D661B-510C-4CF2-BF77-3EAFB649883D}"/>
          </ac:spMkLst>
        </pc:spChg>
        <pc:spChg chg="mod">
          <ac:chgData name="Fonso Nicola" userId="8322ec73-ecc1-4bfc-89d5-4b15205df6c3" providerId="ADAL" clId="{F96A6903-3D67-4F34-A41A-51774329A769}" dt="2025-12-02T12:48:26.806" v="844" actId="20577"/>
          <ac:spMkLst>
            <pc:docMk/>
            <pc:sldMk cId="1844941827" sldId="289"/>
            <ac:spMk id="21" creationId="{7E44CAC0-3B5A-49F6-A2CB-0BC80D111A87}"/>
          </ac:spMkLst>
        </pc:spChg>
      </pc:sldChg>
      <pc:sldChg chg="addSp delSp modSp del mod modTransition">
        <pc:chgData name="Fonso Nicola" userId="8322ec73-ecc1-4bfc-89d5-4b15205df6c3" providerId="ADAL" clId="{F96A6903-3D67-4F34-A41A-51774329A769}" dt="2025-12-09T09:48:13.559" v="1384" actId="2696"/>
        <pc:sldMkLst>
          <pc:docMk/>
          <pc:sldMk cId="263363577" sldId="295"/>
        </pc:sldMkLst>
        <pc:spChg chg="mod">
          <ac:chgData name="Fonso Nicola" userId="8322ec73-ecc1-4bfc-89d5-4b15205df6c3" providerId="ADAL" clId="{F96A6903-3D67-4F34-A41A-51774329A769}" dt="2025-12-02T12:28:17.848" v="485" actId="1076"/>
          <ac:spMkLst>
            <pc:docMk/>
            <pc:sldMk cId="263363577" sldId="295"/>
            <ac:spMk id="2" creationId="{54B8DD3D-ADC6-7E2F-3F57-163757B0E1F9}"/>
          </ac:spMkLst>
        </pc:spChg>
        <pc:spChg chg="del mod">
          <ac:chgData name="Fonso Nicola" userId="8322ec73-ecc1-4bfc-89d5-4b15205df6c3" providerId="ADAL" clId="{F96A6903-3D67-4F34-A41A-51774329A769}" dt="2025-12-02T12:27:45.021" v="472"/>
          <ac:spMkLst>
            <pc:docMk/>
            <pc:sldMk cId="263363577" sldId="295"/>
            <ac:spMk id="3" creationId="{B8136B9B-B6D8-2A9C-F046-4665A9E45E08}"/>
          </ac:spMkLst>
        </pc:spChg>
        <pc:spChg chg="mod">
          <ac:chgData name="Fonso Nicola" userId="8322ec73-ecc1-4bfc-89d5-4b15205df6c3" providerId="ADAL" clId="{F96A6903-3D67-4F34-A41A-51774329A769}" dt="2025-12-02T12:49:19.355" v="934" actId="20577"/>
          <ac:spMkLst>
            <pc:docMk/>
            <pc:sldMk cId="263363577" sldId="295"/>
            <ac:spMk id="4" creationId="{6DF791EA-59F0-2932-57AD-F44F19F19C11}"/>
          </ac:spMkLst>
        </pc:spChg>
        <pc:spChg chg="mod">
          <ac:chgData name="Fonso Nicola" userId="8322ec73-ecc1-4bfc-89d5-4b15205df6c3" providerId="ADAL" clId="{F96A6903-3D67-4F34-A41A-51774329A769}" dt="2025-12-02T12:49:16.797" v="930" actId="20577"/>
          <ac:spMkLst>
            <pc:docMk/>
            <pc:sldMk cId="263363577" sldId="295"/>
            <ac:spMk id="5" creationId="{7D925E22-002B-2081-2AB9-A7F0618C3731}"/>
          </ac:spMkLst>
        </pc:spChg>
        <pc:spChg chg="add mod">
          <ac:chgData name="Fonso Nicola" userId="8322ec73-ecc1-4bfc-89d5-4b15205df6c3" providerId="ADAL" clId="{F96A6903-3D67-4F34-A41A-51774329A769}" dt="2025-12-02T12:40:38.329" v="738" actId="404"/>
          <ac:spMkLst>
            <pc:docMk/>
            <pc:sldMk cId="263363577" sldId="295"/>
            <ac:spMk id="10" creationId="{7F019061-9AD7-BEF8-39BC-47E72F501B38}"/>
          </ac:spMkLst>
        </pc:spChg>
        <pc:picChg chg="mod">
          <ac:chgData name="Fonso Nicola" userId="8322ec73-ecc1-4bfc-89d5-4b15205df6c3" providerId="ADAL" clId="{F96A6903-3D67-4F34-A41A-51774329A769}" dt="2025-12-02T12:46:50.189" v="798" actId="1076"/>
          <ac:picMkLst>
            <pc:docMk/>
            <pc:sldMk cId="263363577" sldId="295"/>
            <ac:picMk id="8" creationId="{8C597909-D79A-38C5-D199-B7986F40729F}"/>
          </ac:picMkLst>
        </pc:picChg>
        <pc:picChg chg="del mod modCrop">
          <ac:chgData name="Fonso Nicola" userId="8322ec73-ecc1-4bfc-89d5-4b15205df6c3" providerId="ADAL" clId="{F96A6903-3D67-4F34-A41A-51774329A769}" dt="2025-12-02T12:45:17.024" v="782" actId="21"/>
          <ac:picMkLst>
            <pc:docMk/>
            <pc:sldMk cId="263363577" sldId="295"/>
            <ac:picMk id="9" creationId="{2778F008-187A-3E9D-C5A9-0BFFA2DE9952}"/>
          </ac:picMkLst>
        </pc:picChg>
        <pc:picChg chg="add mod modCrop">
          <ac:chgData name="Fonso Nicola" userId="8322ec73-ecc1-4bfc-89d5-4b15205df6c3" providerId="ADAL" clId="{F96A6903-3D67-4F34-A41A-51774329A769}" dt="2025-12-02T12:46:14.662" v="793" actId="14100"/>
          <ac:picMkLst>
            <pc:docMk/>
            <pc:sldMk cId="263363577" sldId="295"/>
            <ac:picMk id="12" creationId="{58BA09B8-D418-1E5B-91F5-8DC12F9A57E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BC54730-5EBA-4920-A6C4-7F8458A7F940}" type="datetime1">
              <a:rPr lang="it-IT" smtClean="0"/>
              <a:t>15/12/2025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BF9A36D-7FAC-478F-9944-F324014F6F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C1C34-318D-43A8-83F5-3AC8647FE75E}" type="datetime1">
              <a:rPr lang="it-IT" smtClean="0"/>
              <a:pPr/>
              <a:t>15/12/2025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4B9A9E5-4F7F-4A7D-9DE1-899232329269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2955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3512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6112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371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9735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60706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09587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4B9A9E5-4F7F-4A7D-9DE1-899232329269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328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rtlCol="0" anchor="b">
            <a:noAutofit/>
          </a:bodyPr>
          <a:lstStyle>
            <a:lvl1pPr algn="l">
              <a:defRPr sz="3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 di mercat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24" name="Segnaposto testo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29698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Fai clic per modificare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526261" y="4824188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Fai clic per modificare</a:t>
            </a:r>
          </a:p>
        </p:txBody>
      </p:sp>
      <p:sp>
        <p:nvSpPr>
          <p:cNvPr id="22" name="Segnaposto contenuto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pic>
        <p:nvPicPr>
          <p:cNvPr id="11" name="Elemento grafico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Elemento grafico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25" name="Segnaposto contenuto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1129698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26" name="Segnaposto contenuto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26261" y="5280763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endParaRPr lang="it-IT" noProof="0"/>
          </a:p>
        </p:txBody>
      </p:sp>
      <p:sp>
        <p:nvSpPr>
          <p:cNvPr id="27" name="Segnaposto contenuto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7938210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tenuto d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 rtlCol="0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IL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933700" y="3834606"/>
            <a:ext cx="3924300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FARE CLIC PER MODIFICARE IL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410173" y="3834606"/>
            <a:ext cx="3943627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pic>
        <p:nvPicPr>
          <p:cNvPr id="11" name="Elemento grafico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olo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20" name="Segnaposto testo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25" name="Segnaposto testo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26" name="Segnaposto testo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28" name="Segnaposto testo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29" name="Segnaposto testo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21" name="Segnaposto data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22" name="Segnaposto piè di pagina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24" name="Segnaposto numero diapositiva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quenza tempora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7D46070C-E825-43D0-99F4-8B4614131131}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6" name="Segnaposto testo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Anno</a:t>
            </a:r>
          </a:p>
        </p:txBody>
      </p:sp>
      <p:sp>
        <p:nvSpPr>
          <p:cNvPr id="7" name="Segnaposto testo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8" name="Segnaposto testo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9" name="Segnaposto testo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Anno</a:t>
            </a:r>
          </a:p>
        </p:txBody>
      </p:sp>
      <p:sp>
        <p:nvSpPr>
          <p:cNvPr id="12" name="Segnaposto testo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3" name="Segnaposto testo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4" name="Segnaposto testo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5" name="Segnaposto testo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6" name="Segnaposto testo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7" name="Segnaposto testo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8" name="Segnaposto testo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0" name="Segnaposto testo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1" name="Segnaposto testo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2" name="Segnaposto testo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3" name="Segnaposto testo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4" name="Segnaposto testo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5" name="Segnaposto testo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6" name="Segnaposto testo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7" name="Segnaposto testo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8" name="Segnaposto testo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9" name="Segnaposto testo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30" name="Segnaposto testo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31" name="Segnaposto testo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FFA35437-CCDE-4D92-B879-F23B329C8EC3}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Segnaposto data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37" name="Segnaposto piè di pagina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38" name="Segnaposto numero diapositiva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156CA116-0F6E-4EE9-B34F-03BA07161A7A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2136776"/>
            <a:ext cx="10515600" cy="369764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Fai clic sull'icona per aggiungere l'elemento grafico SmartArt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66988B2D-0240-4256-8268-4B9FF1E72363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D8EEAAE1-3D04-41C3-B2D2-B3BEF34C3B27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l team di 4 pers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7" name="Segnaposto immagine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8" name="Segnaposto immagine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20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it-IT" noProof="0"/>
              <a:t>Fare clic sull'icona per inserire un'immagine</a:t>
            </a:r>
          </a:p>
        </p:txBody>
      </p:sp>
      <p:sp>
        <p:nvSpPr>
          <p:cNvPr id="19" name="Segnaposto immagine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3248" y="5084524"/>
            <a:ext cx="2123743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692980" y="5099206"/>
            <a:ext cx="2135755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4" name="Segnaposto testo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83644" y="5099206"/>
            <a:ext cx="2123743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5" name="Segnaposto testo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603525" y="5084524"/>
            <a:ext cx="2123742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6" name="Segnaposto testo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7" name="Segnaposto testo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8" name="Segnaposto testo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9" name="Segnaposto testo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l team di 8 perso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7" name="Segnaposto immagine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8" name="Segnaposto immagine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 rtlCol="0">
            <a:noAutofit/>
          </a:bodyPr>
          <a:lstStyle>
            <a:lvl1pPr marL="0" indent="0" algn="l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it-IT" noProof="0"/>
              <a:t>Fare clic sull'icona per inserire un'immagine</a:t>
            </a:r>
          </a:p>
        </p:txBody>
      </p:sp>
      <p:sp>
        <p:nvSpPr>
          <p:cNvPr id="19" name="Segnaposto immagine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6" name="Segnaposto testo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7" name="Segnaposto testo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4" name="Segnaposto testo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8" name="Segnaposto testo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5" name="Segnaposto testo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9" name="Segnaposto testo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55" name="Segnaposto immagine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6" name="Segnaposto immagine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7" name="Segnaposto immagine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it-IT" noProof="0"/>
              <a:t>Fare clic sull'icona per inserire un'immagine</a:t>
            </a:r>
          </a:p>
        </p:txBody>
      </p:sp>
      <p:sp>
        <p:nvSpPr>
          <p:cNvPr id="58" name="Segnaposto immagine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4" name="Segnaposto testo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2" name="Segnaposto testo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59" name="Segnaposto testo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3" name="Segnaposto testo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0" name="Segnaposto testo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4" name="Segnaposto testo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1" name="Segnaposto testo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5" name="Segnaposto testo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ADC2540D-94C4-405B-8607-0CEDD6F54B9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it-IT" noProof="0"/>
              <a:t>Fai clic per aggiungere contenuto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17" name="Segnaposto testo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24" name="Segnaposto contenuto 10">
            <a:extLst>
              <a:ext uri="{FF2B5EF4-FFF2-40B4-BE49-F238E27FC236}">
                <a16:creationId xmlns:a16="http://schemas.microsoft.com/office/drawing/2014/main" id="{11C6EC54-ADFA-4CFF-9E9B-DC7E96C854C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05651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it-IT" noProof="0"/>
              <a:t>Fai clic per aggiungere contenuto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18" name="Segnaposto testo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FARE CLIC PER MODIFICARE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562665" y="5120722"/>
            <a:ext cx="2342205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25" name="Segnaposto contenuto 10">
            <a:extLst>
              <a:ext uri="{FF2B5EF4-FFF2-40B4-BE49-F238E27FC236}">
                <a16:creationId xmlns:a16="http://schemas.microsoft.com/office/drawing/2014/main" id="{1B6DD41C-FCE2-4AC6-A235-2FF1B905DAAD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30117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it-IT" noProof="0"/>
              <a:t>Fai clic per aggiungere contenuto</a:t>
            </a:r>
          </a:p>
        </p:txBody>
      </p:sp>
      <p:sp>
        <p:nvSpPr>
          <p:cNvPr id="21" name="Segnaposto testo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19" name="Segnaposto testo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2" name="Segnaposto contenuto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8609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26" name="Segnaposto contenuto 10">
            <a:extLst>
              <a:ext uri="{FF2B5EF4-FFF2-40B4-BE49-F238E27FC236}">
                <a16:creationId xmlns:a16="http://schemas.microsoft.com/office/drawing/2014/main" id="{CEB4C3DB-E51E-4479-90C2-DFE5DB4B248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it-IT" noProof="0"/>
              <a:t>Fai clic per aggiungere contenuto</a:t>
            </a:r>
          </a:p>
        </p:txBody>
      </p:sp>
      <p:sp>
        <p:nvSpPr>
          <p:cNvPr id="14" name="Segnaposto testo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egnaposto contenuto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9023074" y="5120366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iepi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rtlCol="0"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476875" y="3682546"/>
            <a:ext cx="5111750" cy="1525588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egnaposto data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22" name="Segnaposto piè di pagina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24" name="Segnaposto numero diapositiva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iusur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rtlCol="0" anchor="b">
            <a:noAutofit/>
          </a:bodyPr>
          <a:lstStyle>
            <a:lvl1pPr algn="l">
              <a:defRPr sz="32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pic>
        <p:nvPicPr>
          <p:cNvPr id="6" name="Elemento grafico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Segnaposto data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10" name="Segnaposto piè di pagina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11" name="Segnaposto numero diapositiva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rtlCol="0" anchor="b">
            <a:normAutofit/>
          </a:bodyPr>
          <a:lstStyle>
            <a:lvl1pPr>
              <a:defRPr sz="28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3499" y="2924175"/>
            <a:ext cx="3171825" cy="2519363"/>
          </a:xfrm>
        </p:spPr>
        <p:txBody>
          <a:bodyPr rtlCol="0"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quenza tempor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emento grafico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 rtlCol="0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IL TITOLO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7" name="Segnaposto testo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8" name="Segnaposto testo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9" name="Segnaposto testo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34" name="Segnaposto testo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Fai clic per modificare lo stile del testo dello schema.</a:t>
            </a:r>
          </a:p>
        </p:txBody>
      </p:sp>
      <p:sp>
        <p:nvSpPr>
          <p:cNvPr id="35" name="Segnaposto testo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82564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Fai clic per modificare lo stile del testo dello schema.</a:t>
            </a:r>
          </a:p>
        </p:txBody>
      </p:sp>
      <p:sp>
        <p:nvSpPr>
          <p:cNvPr id="36" name="Segnaposto testo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Fai clic per modificare lo stile del testo dello schema.</a:t>
            </a:r>
          </a:p>
        </p:txBody>
      </p:sp>
      <p:sp>
        <p:nvSpPr>
          <p:cNvPr id="37" name="Segnaposto testo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Fai clic per modificare lo stile del testo dello schema.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55823" y="6356350"/>
            <a:ext cx="1808712" cy="365125"/>
          </a:xfrm>
        </p:spPr>
        <p:txBody>
          <a:bodyPr rtlCol="0"/>
          <a:lstStyle>
            <a:lvl1pPr algn="l"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nna contenuto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15" name="Segnaposto testo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7" name="Segnaposto tes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31" name="Segnaposto testo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FAI CLIC PER AGGIUNGERE IL SOTTOTITOLO</a:t>
            </a:r>
          </a:p>
        </p:txBody>
      </p:sp>
      <p:sp>
        <p:nvSpPr>
          <p:cNvPr id="32" name="Segnaposto testo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33" name="Segnaposto testo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FAI CLIC PER AGGIUNGERE IL SOTTOTITOLO</a:t>
            </a:r>
          </a:p>
        </p:txBody>
      </p:sp>
      <p:sp>
        <p:nvSpPr>
          <p:cNvPr id="34" name="Segnaposto testo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2" name="Segnaposto testo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FAI CLIC PER AGGIUNGERE IL SOTTOTITOLO</a:t>
            </a:r>
          </a:p>
        </p:txBody>
      </p:sp>
      <p:sp>
        <p:nvSpPr>
          <p:cNvPr id="13" name="Segnaposto testo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it-IT" noProof="0"/>
              <a:t>20XX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it-IT" noProof="0"/>
              <a:t>Presentazione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64D564EB-CA78-42C6-AD76-3C4E7B3AE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1CFFBB3A-BDCF-4878-8D04-E8BB9A050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nna contenuto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rtlCol="0"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15" name="Segnaposto testo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7" name="Segnaposto tes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8" name="Segnaposto testo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9" name="Segnaposto testo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20" name="Segnaposto testo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23" name="Segnaposto testo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24" name="Segnaposto testo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zio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rtlCol="0" anchor="b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62075" y="3660774"/>
            <a:ext cx="5111750" cy="152558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egnaposto data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10" name="Segnaposto piè di pagina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11" name="Segnaposto numero diapositiva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ruzione di sezio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rtlCol="0"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egnaposto testo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2" name="Segnaposto testo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3" name="Segnaposto testo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4" name="Segnaposto testo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5" name="Segnaposto testo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6" name="Segnaposto testo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7" name="Segnaposto data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18" name="Segnaposto piè di pagina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19" name="Segnaposto numero diapositiva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to 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IL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43104" y="3834606"/>
            <a:ext cx="2882475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FARE CLIC PER MODIFICARE IL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47665" y="3834606"/>
            <a:ext cx="2896671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21" name="Segnaposto testo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IL TESTO DELLO SCHEMA</a:t>
            </a:r>
          </a:p>
        </p:txBody>
      </p:sp>
      <p:sp>
        <p:nvSpPr>
          <p:cNvPr id="22" name="Segnaposto contenuto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066421" y="3834606"/>
            <a:ext cx="2882475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697" r:id="rId6"/>
    <p:sldLayoutId id="2147483673" r:id="rId7"/>
    <p:sldLayoutId id="2147483676" r:id="rId8"/>
    <p:sldLayoutId id="2147483672" r:id="rId9"/>
    <p:sldLayoutId id="2147483699" r:id="rId10"/>
    <p:sldLayoutId id="2147483671" r:id="rId11"/>
    <p:sldLayoutId id="2147483700" r:id="rId12"/>
    <p:sldLayoutId id="2147483692" r:id="rId13"/>
    <p:sldLayoutId id="2147483681" r:id="rId14"/>
    <p:sldLayoutId id="2147483674" r:id="rId15"/>
    <p:sldLayoutId id="2147483675" r:id="rId16"/>
    <p:sldLayoutId id="2147483696" r:id="rId17"/>
    <p:sldLayoutId id="2147483677" r:id="rId18"/>
    <p:sldLayoutId id="2147483678" r:id="rId1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 rtlCol="0"/>
          <a:lstStyle/>
          <a:p>
            <a:pPr algn="r" rtl="0"/>
            <a:r>
              <a:rPr lang="it-IT" dirty="0"/>
              <a:t>LABORATORIO HPC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EC9B599-6A1E-5A96-C3D7-089124316D07}"/>
              </a:ext>
            </a:extLst>
          </p:cNvPr>
          <p:cNvSpPr/>
          <p:nvPr/>
        </p:nvSpPr>
        <p:spPr>
          <a:xfrm>
            <a:off x="10640291" y="4696511"/>
            <a:ext cx="1551709" cy="92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A332E4B-3071-C6A7-1AED-FE93CDBA23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588" y="4696511"/>
            <a:ext cx="7433412" cy="923401"/>
          </a:xfrm>
          <a:prstGeom prst="round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outerShdw blurRad="12700" dist="241300" dir="9900000" sx="97000" sy="97000" algn="ctr" rotWithShape="0">
              <a:srgbClr val="000000">
                <a:alpha val="0"/>
              </a:srgbClr>
            </a:outerShdw>
            <a:reflection stA="0" endPos="56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data 5">
            <a:extLst>
              <a:ext uri="{FF2B5EF4-FFF2-40B4-BE49-F238E27FC236}">
                <a16:creationId xmlns:a16="http://schemas.microsoft.com/office/drawing/2014/main" id="{B69DF042-37C5-4E09-AA4C-AA66649C95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 rtlCol="0"/>
          <a:lstStyle/>
          <a:p>
            <a:pPr rtl="0"/>
            <a:r>
              <a:rPr lang="it-IT" dirty="0"/>
              <a:t>2025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29EA23-F34E-486A-B8B2-0C3019266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 rtlCol="0"/>
          <a:lstStyle/>
          <a:p>
            <a:pPr rtl="0"/>
            <a:r>
              <a:rPr lang="it-IT" dirty="0"/>
              <a:t>CRESCO-ONDEMAND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it-IT" smtClean="0"/>
              <a:pPr/>
              <a:t>2</a:t>
            </a:fld>
            <a:endParaRPr lang="it-IT"/>
          </a:p>
        </p:txBody>
      </p:sp>
      <p:pic>
        <p:nvPicPr>
          <p:cNvPr id="9" name="Segnaposto immagine 10">
            <a:extLst>
              <a:ext uri="{FF2B5EF4-FFF2-40B4-BE49-F238E27FC236}">
                <a16:creationId xmlns:a16="http://schemas.microsoft.com/office/drawing/2014/main" id="{A0F2D6F1-CD6A-33A6-AD59-FAF9CA0AC3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36" t="-179" r="14156" b="179"/>
          <a:stretch/>
        </p:blipFill>
        <p:spPr>
          <a:xfrm>
            <a:off x="5943601" y="2713765"/>
            <a:ext cx="5606955" cy="3291021"/>
          </a:xfrm>
          <a:prstGeom prst="roundRect">
            <a:avLst>
              <a:gd name="adj" fmla="val 19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CBED1AF9-AB31-C1B0-4A32-9F49D0E61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113" y="643198"/>
            <a:ext cx="4800003" cy="442493"/>
          </a:xfrm>
        </p:spPr>
        <p:txBody>
          <a:bodyPr rtlCol="0">
            <a:normAutofit fontScale="90000"/>
          </a:bodyPr>
          <a:lstStyle/>
          <a:p>
            <a:pPr rtl="0"/>
            <a:r>
              <a:rPr lang="it-IT" dirty="0"/>
              <a:t>COS’È CRESCO-ONDEMAND?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6E2031FD-F2C9-964C-AD58-E0513C38D7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0113" y="1127244"/>
            <a:ext cx="7239104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CRESCO-ONDEMAND è </a:t>
            </a:r>
            <a:r>
              <a:rPr lang="it-IT" altLang="it-IT" dirty="0">
                <a:solidFill>
                  <a:schemeClr val="tx1"/>
                </a:solidFill>
                <a:latin typeface="+mj-lt"/>
              </a:rPr>
              <a:t>b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asato sulla piattaforma web open-source 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Open OnDemand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che semplifica l’accesso alle risorse HPC. Permette di utilizzare 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cluster e supercomputer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tramite un’interfaccia grafica intuitiva. Supporta applicazioni interattive, la 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gestione dei file 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nella directory AFS e la </a:t>
            </a:r>
            <a:r>
              <a:rPr kumimoji="0" lang="it-IT" altLang="it-IT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gestione dei job SLURM 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tramite un’interfaccia dedicata. </a:t>
            </a:r>
            <a:r>
              <a:rPr lang="it-IT" dirty="0">
                <a:solidFill>
                  <a:schemeClr val="tx1"/>
                </a:solidFill>
              </a:rPr>
              <a:t>Essendo un prodotto ufficialmente supportato da OSC (Ohio Supercomputer Center), beneficia di aggiornamenti continui e pieno supporto da parte degli sviluppatori.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374" y="553143"/>
            <a:ext cx="4800003" cy="442493"/>
          </a:xfrm>
        </p:spPr>
        <p:txBody>
          <a:bodyPr rtlCol="0">
            <a:normAutofit fontScale="90000"/>
          </a:bodyPr>
          <a:lstStyle/>
          <a:p>
            <a:pPr rtl="0"/>
            <a:r>
              <a:rPr lang="it-IT" dirty="0"/>
              <a:t>Contenuti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A2EB3F-4D60-451F-8F45-7D6654D2FC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17595" y="1987699"/>
            <a:ext cx="5433204" cy="36512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rtl="0"/>
            <a:r>
              <a:rPr lang="it-IT" dirty="0"/>
              <a:t>DASHBOARD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C1C80FB-53F9-42EE-B1E6-D0F998EC5D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17595" y="2382435"/>
            <a:ext cx="5431971" cy="557950"/>
          </a:xfrm>
        </p:spPr>
        <p:txBody>
          <a:bodyPr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Interfaccia adattata alle esigenze degli </a:t>
            </a:r>
            <a:r>
              <a:rPr kumimoji="0" lang="it-IT" altLang="it-IT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utenti ENEAGRID.</a:t>
            </a: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81BA2B5-6A90-4204-ABDD-7183FBB03A0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18021" y="3197295"/>
            <a:ext cx="5433204" cy="365125"/>
          </a:xfrm>
        </p:spPr>
        <p:txBody>
          <a:bodyPr rtlCol="0">
            <a:normAutofit lnSpcReduction="10000"/>
          </a:bodyPr>
          <a:lstStyle/>
          <a:p>
            <a:pPr rtl="0"/>
            <a:r>
              <a:rPr kumimoji="0" lang="it-IT" altLang="it-IT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APPLICAZIONI INTERATTIVE</a:t>
            </a:r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7E7D4C34-22A0-4D54-A07D-E1E9A11463E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17595" y="3526720"/>
            <a:ext cx="5431971" cy="557950"/>
          </a:xfrm>
        </p:spPr>
        <p:txBody>
          <a:bodyPr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Integrazione di strumenti come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Jupyter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RStudio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it-IT" altLang="it-IT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ParaView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 Octave.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868F40F8-BF35-45E9-B3DD-5436362D746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919680" y="4439990"/>
            <a:ext cx="5433204" cy="365125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it-IT" dirty="0"/>
              <a:t>GESTIONE HOME AFS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7F39C97C-2DDC-4706-B96C-B02FAE53A42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919254" y="4769415"/>
            <a:ext cx="5431971" cy="557950"/>
          </a:xfrm>
        </p:spPr>
        <p:txBody>
          <a:bodyPr rtlCol="0"/>
          <a:lstStyle/>
          <a:p>
            <a:pPr rtl="0"/>
            <a:r>
              <a:rPr lang="it-IT" dirty="0"/>
              <a:t>Strumenti dedicati per accedere e gestire la propria directory HOME AFS direttamente dal browser</a:t>
            </a:r>
          </a:p>
        </p:txBody>
      </p:sp>
      <p:sp>
        <p:nvSpPr>
          <p:cNvPr id="20" name="Segnaposto data 19">
            <a:extLst>
              <a:ext uri="{FF2B5EF4-FFF2-40B4-BE49-F238E27FC236}">
                <a16:creationId xmlns:a16="http://schemas.microsoft.com/office/drawing/2014/main" id="{A74D661B-510C-4CF2-BF77-3EAFB649883D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/>
          <a:p>
            <a:pPr rtl="0"/>
            <a:r>
              <a:rPr lang="it-IT" dirty="0"/>
              <a:t>2025</a:t>
            </a:r>
          </a:p>
        </p:txBody>
      </p:sp>
      <p:sp>
        <p:nvSpPr>
          <p:cNvPr id="21" name="Segnaposto piè di pagina 20">
            <a:extLst>
              <a:ext uri="{FF2B5EF4-FFF2-40B4-BE49-F238E27FC236}">
                <a16:creationId xmlns:a16="http://schemas.microsoft.com/office/drawing/2014/main" id="{7E44CAC0-3B5A-49F6-A2CB-0BC80D111A87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/>
          <a:p>
            <a:pPr rtl="0"/>
            <a:r>
              <a:rPr lang="it-IT" dirty="0"/>
              <a:t>CRESCO-ONDEMAND</a:t>
            </a:r>
          </a:p>
        </p:txBody>
      </p:sp>
      <p:sp>
        <p:nvSpPr>
          <p:cNvPr id="22" name="Segnaposto numero diapositiva 21">
            <a:extLst>
              <a:ext uri="{FF2B5EF4-FFF2-40B4-BE49-F238E27FC236}">
                <a16:creationId xmlns:a16="http://schemas.microsoft.com/office/drawing/2014/main" id="{5D1BD041-3428-4D62-934F-F3FF6D36F90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it-IT" smtClean="0"/>
              <a:pPr rtl="0"/>
              <a:t>3</a:t>
            </a:fld>
            <a:endParaRPr lang="it-IT"/>
          </a:p>
        </p:txBody>
      </p:sp>
      <p:pic>
        <p:nvPicPr>
          <p:cNvPr id="14" name="Immagine 13" descr="Immagine che contiene elettronica, computer, cielo, testo&#10;&#10;Descrizione generata automaticamente">
            <a:extLst>
              <a:ext uri="{FF2B5EF4-FFF2-40B4-BE49-F238E27FC236}">
                <a16:creationId xmlns:a16="http://schemas.microsoft.com/office/drawing/2014/main" id="{3A97DA9A-0D6B-5B06-9965-F0849F2FD3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32" t="-18" r="15571" b="1"/>
          <a:stretch/>
        </p:blipFill>
        <p:spPr>
          <a:xfrm>
            <a:off x="755374" y="1530635"/>
            <a:ext cx="4465983" cy="4352756"/>
          </a:xfrm>
          <a:prstGeom prst="roundRect">
            <a:avLst>
              <a:gd name="adj" fmla="val 6925"/>
            </a:avLst>
          </a:prstGeom>
        </p:spPr>
      </p:pic>
    </p:spTree>
    <p:extLst>
      <p:ext uri="{BB962C8B-B14F-4D97-AF65-F5344CB8AC3E}">
        <p14:creationId xmlns:p14="http://schemas.microsoft.com/office/powerpoint/2010/main" val="184494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570" y="204537"/>
            <a:ext cx="3468224" cy="585788"/>
          </a:xfrm>
        </p:spPr>
        <p:txBody>
          <a:bodyPr rtlCol="0"/>
          <a:lstStyle/>
          <a:p>
            <a:pPr rtl="0"/>
            <a:r>
              <a:rPr lang="it-IT" dirty="0"/>
              <a:t>CARATTERISTICHE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779DE4-CAEA-4617-897E-FEC9A2AC2D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8318" y="1481138"/>
            <a:ext cx="2141764" cy="514350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rtl="0"/>
            <a:r>
              <a:rPr lang="it-IT" dirty="0"/>
              <a:t>Accesso diretto ai front end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5FF1291-56EB-4A7B-A198-1D91F9ECC5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4375" y="2557463"/>
            <a:ext cx="2141764" cy="514350"/>
          </a:xfrm>
        </p:spPr>
        <p:txBody>
          <a:bodyPr rtlCol="0"/>
          <a:lstStyle/>
          <a:p>
            <a:pPr rtl="0"/>
            <a:r>
              <a:rPr lang="it-IT" dirty="0"/>
              <a:t>AVVIO DELLE APP INTERATTIVE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184E21C-7534-4FB5-9709-F7D1A11034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20800" y="3633788"/>
            <a:ext cx="2141764" cy="514350"/>
          </a:xfrm>
        </p:spPr>
        <p:txBody>
          <a:bodyPr rtlCol="0"/>
          <a:lstStyle/>
          <a:p>
            <a:pPr rtl="0"/>
            <a:r>
              <a:rPr lang="it-IT" dirty="0"/>
              <a:t>Monitoraggio dei jobs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5C594564-4FC6-401A-8586-44735EE819E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05000" y="4710114"/>
            <a:ext cx="2141764" cy="514350"/>
          </a:xfrm>
        </p:spPr>
        <p:txBody>
          <a:bodyPr rtlCol="0"/>
          <a:lstStyle/>
          <a:p>
            <a:pPr rtl="0"/>
            <a:r>
              <a:rPr lang="it-IT" dirty="0"/>
              <a:t>GESTIONE DELLA HOME AFS</a:t>
            </a:r>
          </a:p>
        </p:txBody>
      </p:sp>
      <p:sp>
        <p:nvSpPr>
          <p:cNvPr id="11" name="Segnaposto data 10">
            <a:extLst>
              <a:ext uri="{FF2B5EF4-FFF2-40B4-BE49-F238E27FC236}">
                <a16:creationId xmlns:a16="http://schemas.microsoft.com/office/drawing/2014/main" id="{40BF6865-7FAE-4B56-A995-ADF1582DCC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it-IT" dirty="0"/>
              <a:t>2025</a:t>
            </a:r>
          </a:p>
        </p:txBody>
      </p:sp>
      <p:sp>
        <p:nvSpPr>
          <p:cNvPr id="12" name="Segnaposto piè di pagina 11">
            <a:extLst>
              <a:ext uri="{FF2B5EF4-FFF2-40B4-BE49-F238E27FC236}">
                <a16:creationId xmlns:a16="http://schemas.microsoft.com/office/drawing/2014/main" id="{7312B71A-5E84-41DE-9754-5F6291F6D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55823" y="6356350"/>
            <a:ext cx="1808712" cy="365125"/>
          </a:xfrm>
        </p:spPr>
        <p:txBody>
          <a:bodyPr rtlCol="0"/>
          <a:lstStyle/>
          <a:p>
            <a:pPr rtl="0"/>
            <a:r>
              <a:rPr lang="it-IT" dirty="0"/>
              <a:t>CRESCO-ONDEMAND</a:t>
            </a:r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E3984D70-BD95-4E1F-9725-902B5D74D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it-IT" smtClean="0"/>
              <a:pPr rtl="0"/>
              <a:t>4</a:t>
            </a:fld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00F4E249-6C66-AB02-C4B7-E92AA61E22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7" t="6113" r="6869" b="8476"/>
          <a:stretch/>
        </p:blipFill>
        <p:spPr>
          <a:xfrm>
            <a:off x="4147828" y="1366513"/>
            <a:ext cx="4424630" cy="895371"/>
          </a:xfrm>
          <a:prstGeom prst="roundRect">
            <a:avLst>
              <a:gd name="adj" fmla="val 12227"/>
            </a:avLst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A82E5B93-795D-4C4E-B62F-6A957345B5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8999" y="2442246"/>
            <a:ext cx="4422360" cy="943062"/>
          </a:xfrm>
          <a:prstGeom prst="roundRect">
            <a:avLst>
              <a:gd name="adj" fmla="val 13154"/>
            </a:avLst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873BDA0A-4385-E031-8299-4DA0C97E188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164" b="-1"/>
          <a:stretch/>
        </p:blipFill>
        <p:spPr>
          <a:xfrm>
            <a:off x="5435558" y="3566125"/>
            <a:ext cx="6273800" cy="841685"/>
          </a:xfrm>
          <a:prstGeom prst="roundRect">
            <a:avLst>
              <a:gd name="adj" fmla="val 10369"/>
            </a:avLst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96CFA9B0-128C-640E-898C-9CA9836099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4591290"/>
            <a:ext cx="5187950" cy="1622614"/>
          </a:xfrm>
          <a:prstGeom prst="roundRect">
            <a:avLst>
              <a:gd name="adj" fmla="val 5233"/>
            </a:avLst>
          </a:prstGeom>
        </p:spPr>
      </p:pic>
    </p:spTree>
    <p:extLst>
      <p:ext uri="{BB962C8B-B14F-4D97-AF65-F5344CB8AC3E}">
        <p14:creationId xmlns:p14="http://schemas.microsoft.com/office/powerpoint/2010/main" val="173856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156" y="381246"/>
            <a:ext cx="8421688" cy="561973"/>
          </a:xfrm>
        </p:spPr>
        <p:txBody>
          <a:bodyPr rtlCol="0"/>
          <a:lstStyle/>
          <a:p>
            <a:pPr rtl="0"/>
            <a:r>
              <a:rPr lang="it-IT" dirty="0"/>
              <a:t>GESTIONE HOME AFS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C1C80FB-53F9-42EE-B1E6-D0F998EC5D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0758" y="851163"/>
            <a:ext cx="5283436" cy="561973"/>
          </a:xfrm>
        </p:spPr>
        <p:txBody>
          <a:bodyPr rtlCol="0"/>
          <a:lstStyle/>
          <a:p>
            <a:pPr algn="l"/>
            <a:r>
              <a:rPr lang="it-IT" dirty="0"/>
              <a:t>La sezione Files di Open OnDemand fornisce un accesso completo alla propria home directory AFS direttamente dal browser: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7F39C97C-2DDC-4706-B96C-B02FAE53A4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555180" y="2222092"/>
            <a:ext cx="4636820" cy="2277419"/>
          </a:xfrm>
        </p:spPr>
        <p:txBody>
          <a:bodyPr rtlCol="0">
            <a:normAutofit/>
          </a:bodyPr>
          <a:lstStyle/>
          <a:p>
            <a:pPr algn="l"/>
            <a:r>
              <a:rPr lang="it-IT" sz="1600" dirty="0"/>
              <a:t>creare file e cartelle (New File, New Directory)</a:t>
            </a:r>
          </a:p>
          <a:p>
            <a:pPr algn="l"/>
            <a:r>
              <a:rPr lang="it-IT" sz="1600" dirty="0"/>
              <a:t>caricare file dal proprio computer (Upload)</a:t>
            </a:r>
          </a:p>
          <a:p>
            <a:pPr algn="l"/>
            <a:r>
              <a:rPr lang="it-IT" sz="1600" dirty="0"/>
              <a:t>scaricare file dal cluster (Download)</a:t>
            </a:r>
          </a:p>
          <a:p>
            <a:pPr algn="l"/>
            <a:r>
              <a:rPr lang="it-IT" sz="1600" dirty="0"/>
              <a:t>cancellare elementi (Delete)</a:t>
            </a:r>
          </a:p>
          <a:p>
            <a:pPr algn="l"/>
            <a:r>
              <a:rPr lang="it-IT" sz="1600" dirty="0"/>
              <a:t>copiare o spostare file tra cartelle (Copy/</a:t>
            </a:r>
            <a:r>
              <a:rPr lang="it-IT" sz="1600" dirty="0" err="1"/>
              <a:t>Move</a:t>
            </a:r>
            <a:r>
              <a:rPr lang="it-IT" sz="1600" dirty="0"/>
              <a:t>)</a:t>
            </a:r>
          </a:p>
        </p:txBody>
      </p:sp>
      <p:sp>
        <p:nvSpPr>
          <p:cNvPr id="80" name="Segnaposto data 79">
            <a:extLst>
              <a:ext uri="{FF2B5EF4-FFF2-40B4-BE49-F238E27FC236}">
                <a16:creationId xmlns:a16="http://schemas.microsoft.com/office/drawing/2014/main" id="{BC1F9D86-85D8-4FD0-B0D3-47D778722782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it-IT" dirty="0"/>
              <a:t>2025</a:t>
            </a:r>
          </a:p>
        </p:txBody>
      </p:sp>
      <p:sp>
        <p:nvSpPr>
          <p:cNvPr id="81" name="Segnaposto piè di pagina 80">
            <a:extLst>
              <a:ext uri="{FF2B5EF4-FFF2-40B4-BE49-F238E27FC236}">
                <a16:creationId xmlns:a16="http://schemas.microsoft.com/office/drawing/2014/main" id="{E94F1D24-E4A1-4B59-B57E-A28453963B88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it-IT" dirty="0"/>
              <a:t>CRESCO-ONDEMAND</a:t>
            </a:r>
          </a:p>
        </p:txBody>
      </p:sp>
      <p:sp>
        <p:nvSpPr>
          <p:cNvPr id="82" name="Segnaposto numero diapositiva 81">
            <a:extLst>
              <a:ext uri="{FF2B5EF4-FFF2-40B4-BE49-F238E27FC236}">
                <a16:creationId xmlns:a16="http://schemas.microsoft.com/office/drawing/2014/main" id="{CE36A058-BEC2-4BC5-A467-F2EB2A36505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it-IT" smtClean="0"/>
              <a:pPr rtl="0"/>
              <a:t>5</a:t>
            </a:fld>
            <a:endParaRPr lang="it-IT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9711E57-7F56-0D61-0B5C-2B2D6A7E7B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6585"/>
          <a:stretch/>
        </p:blipFill>
        <p:spPr>
          <a:xfrm>
            <a:off x="750758" y="1369769"/>
            <a:ext cx="6575683" cy="4354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863CD66-BBA6-D8D9-72C2-9C75E2723FBE}"/>
              </a:ext>
            </a:extLst>
          </p:cNvPr>
          <p:cNvSpPr txBox="1"/>
          <p:nvPr/>
        </p:nvSpPr>
        <p:spPr>
          <a:xfrm>
            <a:off x="750759" y="5083507"/>
            <a:ext cx="453841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dirty="0"/>
              <a:t>Nota:</a:t>
            </a:r>
            <a:r>
              <a:rPr lang="it-IT" sz="1600" dirty="0"/>
              <a:t> la gestione dei file tramite AFS prevede un limite massimo di </a:t>
            </a:r>
            <a:r>
              <a:rPr lang="it-IT" sz="1600" b="1" dirty="0"/>
              <a:t>100 MB</a:t>
            </a:r>
            <a:r>
              <a:rPr lang="it-IT" sz="1600" dirty="0"/>
              <a:t> per il caricamento.</a:t>
            </a:r>
            <a:br>
              <a:rPr lang="it-IT" sz="1600" dirty="0"/>
            </a:br>
            <a:r>
              <a:rPr lang="it-IT" sz="1600" dirty="0"/>
              <a:t>Per file di dimensioni maggiori è possibile utilizzare </a:t>
            </a:r>
            <a:r>
              <a:rPr lang="it-IT" sz="1600" b="1" dirty="0"/>
              <a:t>CRESCO-IO</a:t>
            </a:r>
            <a:endParaRPr lang="it-IT" sz="16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5E25474-97C9-F624-A635-897693C909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329"/>
          <a:stretch/>
        </p:blipFill>
        <p:spPr>
          <a:xfrm>
            <a:off x="750758" y="2155173"/>
            <a:ext cx="6575683" cy="2411259"/>
          </a:xfrm>
          <a:prstGeom prst="roundRect">
            <a:avLst>
              <a:gd name="adj" fmla="val 64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4E0A63-A388-49B1-A04E-27CE9BD6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69" y="524121"/>
            <a:ext cx="5431971" cy="460129"/>
          </a:xfrm>
        </p:spPr>
        <p:txBody>
          <a:bodyPr rtlCol="0">
            <a:normAutofit fontScale="90000"/>
          </a:bodyPr>
          <a:lstStyle/>
          <a:p>
            <a:pPr rtl="0"/>
            <a:r>
              <a:rPr lang="it-IT" dirty="0"/>
              <a:t>MONITORAGGIO DEI JOBS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40297407-CE4E-4284-879D-AEC3957136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8669" y="984250"/>
            <a:ext cx="5579502" cy="858406"/>
          </a:xfrm>
        </p:spPr>
        <p:txBody>
          <a:bodyPr rtlCol="0">
            <a:normAutofit/>
          </a:bodyPr>
          <a:lstStyle/>
          <a:p>
            <a:r>
              <a:rPr lang="it-IT" sz="1200" dirty="0">
                <a:latin typeface="+mj-lt"/>
              </a:rPr>
              <a:t>La sezione di monitoraggio in Open OnDemand consente di seguire </a:t>
            </a:r>
            <a:r>
              <a:rPr lang="it-IT" sz="1200" b="1" dirty="0">
                <a:latin typeface="+mj-lt"/>
              </a:rPr>
              <a:t>in tempo reale</a:t>
            </a:r>
            <a:r>
              <a:rPr lang="it-IT" sz="1200" dirty="0">
                <a:latin typeface="+mj-lt"/>
              </a:rPr>
              <a:t> l’esecuzione dei job inviati tramite SLURM direttamente dall’interfaccia web.</a:t>
            </a:r>
            <a:br>
              <a:rPr lang="it-IT" sz="1200" dirty="0">
                <a:latin typeface="+mj-lt"/>
              </a:rPr>
            </a:br>
            <a:r>
              <a:rPr lang="it-IT" sz="1200" dirty="0">
                <a:latin typeface="+mj-lt"/>
              </a:rPr>
              <a:t>È possibile </a:t>
            </a:r>
            <a:r>
              <a:rPr lang="it-IT" sz="1200" b="1" dirty="0">
                <a:latin typeface="+mj-lt"/>
              </a:rPr>
              <a:t>filtrarli per partizione</a:t>
            </a:r>
            <a:r>
              <a:rPr lang="it-IT" sz="1200" dirty="0">
                <a:latin typeface="+mj-lt"/>
              </a:rPr>
              <a:t> e visualizzare </a:t>
            </a:r>
            <a:r>
              <a:rPr lang="it-IT" sz="1200" b="1" dirty="0">
                <a:latin typeface="+mj-lt"/>
              </a:rPr>
              <a:t>informazioni dettagliate</a:t>
            </a:r>
            <a:r>
              <a:rPr lang="it-IT" sz="1200" dirty="0">
                <a:latin typeface="+mj-lt"/>
              </a:rPr>
              <a:t> su ciascun job.</a:t>
            </a:r>
          </a:p>
        </p:txBody>
      </p:sp>
      <p:sp>
        <p:nvSpPr>
          <p:cNvPr id="32" name="Segnaposto data 31">
            <a:extLst>
              <a:ext uri="{FF2B5EF4-FFF2-40B4-BE49-F238E27FC236}">
                <a16:creationId xmlns:a16="http://schemas.microsoft.com/office/drawing/2014/main" id="{D5DB19F8-B538-4965-BA90-ED372B99F5DC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/>
          <a:p>
            <a:pPr rtl="0"/>
            <a:r>
              <a:rPr lang="it-IT" dirty="0"/>
              <a:t>2025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05C44B1-BA82-483C-BD91-F89067442F9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/>
          <a:p>
            <a:pPr rtl="0"/>
            <a:r>
              <a:rPr lang="it-IT" dirty="0"/>
              <a:t>CRESCO-ONDEMAND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9ED4A67-3A46-4F54-A12A-EAE1B53E645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6</a:t>
            </a:fld>
            <a:endParaRPr lang="it-IT" dirty="0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694F524F-1C66-BEB7-F0F2-20BDBAB22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8171" y="524121"/>
            <a:ext cx="5943008" cy="2433803"/>
          </a:xfrm>
          <a:prstGeom prst="roundRect">
            <a:avLst>
              <a:gd name="adj" fmla="val 471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3FE65621-F632-E616-28EA-347155EF0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8171" y="3429000"/>
            <a:ext cx="6014517" cy="2691398"/>
          </a:xfrm>
          <a:prstGeom prst="roundRect">
            <a:avLst>
              <a:gd name="adj" fmla="val 415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F7A74518-2B81-0699-9B83-E539D6B4F084}"/>
              </a:ext>
            </a:extLst>
          </p:cNvPr>
          <p:cNvSpPr txBox="1"/>
          <p:nvPr/>
        </p:nvSpPr>
        <p:spPr>
          <a:xfrm>
            <a:off x="268669" y="3429000"/>
            <a:ext cx="549482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it-IT" sz="1400" dirty="0">
                <a:latin typeface="+mj-lt"/>
              </a:rPr>
              <a:t>Alcune informazioni utili disponibili nell’interfaccia sono:</a:t>
            </a:r>
            <a:endParaRPr kumimoji="0" lang="it-IT" altLang="it-IT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ID del job</a:t>
            </a: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Cluster di esecuzione</a:t>
            </a: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Status</a:t>
            </a: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Data di creazione</a:t>
            </a: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Nome del job</a:t>
            </a:r>
            <a:endParaRPr kumimoji="0" lang="it-IT" alt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93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F8C8B5-F6EC-489B-BD0F-CD89A73CAB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it-IT" dirty="0"/>
              <a:t>2025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1AEA823-8519-4F9D-81FA-367313107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it-IT" dirty="0"/>
              <a:t>CRESCO-ONDEMAND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AEFF51B-0E28-4171-AE7C-A31AAB42B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it-IT" smtClean="0"/>
              <a:pPr rtl="0"/>
              <a:t>7</a:t>
            </a:fld>
            <a:endParaRPr lang="it-IT"/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D19D6212-E89F-813B-6074-9B6AA937D3BA}"/>
              </a:ext>
            </a:extLst>
          </p:cNvPr>
          <p:cNvSpPr txBox="1">
            <a:spLocks/>
          </p:cNvSpPr>
          <p:nvPr/>
        </p:nvSpPr>
        <p:spPr>
          <a:xfrm>
            <a:off x="363968" y="547825"/>
            <a:ext cx="9335770" cy="603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SESSIONI INTERATTIVE</a:t>
            </a:r>
          </a:p>
        </p:txBody>
      </p:sp>
      <p:sp>
        <p:nvSpPr>
          <p:cNvPr id="8" name="Segnaposto testo 3">
            <a:extLst>
              <a:ext uri="{FF2B5EF4-FFF2-40B4-BE49-F238E27FC236}">
                <a16:creationId xmlns:a16="http://schemas.microsoft.com/office/drawing/2014/main" id="{AF55F36C-C2B2-8CC3-FC5D-AA1C8267E07C}"/>
              </a:ext>
            </a:extLst>
          </p:cNvPr>
          <p:cNvSpPr txBox="1">
            <a:spLocks/>
          </p:cNvSpPr>
          <p:nvPr/>
        </p:nvSpPr>
        <p:spPr>
          <a:xfrm>
            <a:off x="363968" y="1151590"/>
            <a:ext cx="8246632" cy="7395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/>
              <a:t>La sezione </a:t>
            </a:r>
            <a:r>
              <a:rPr lang="it-IT" sz="1400" b="1" dirty="0"/>
              <a:t>Active Apps</a:t>
            </a:r>
            <a:r>
              <a:rPr lang="it-IT" sz="1400" dirty="0"/>
              <a:t> di Open OnDemand consente agli utenti di visualizzare e gestire tutte le sessioni interattive avviate (</a:t>
            </a:r>
            <a:r>
              <a:rPr lang="it-IT" sz="1400" dirty="0" err="1"/>
              <a:t>Jupyter</a:t>
            </a:r>
            <a:r>
              <a:rPr lang="it-IT" sz="1400" dirty="0"/>
              <a:t>, </a:t>
            </a:r>
            <a:r>
              <a:rPr lang="it-IT" sz="1400" dirty="0" err="1"/>
              <a:t>RStudio</a:t>
            </a:r>
            <a:r>
              <a:rPr lang="it-IT" sz="1400" dirty="0"/>
              <a:t>, Desktop remoto, Octave, </a:t>
            </a:r>
            <a:r>
              <a:rPr lang="it-IT" sz="1400" dirty="0" err="1"/>
              <a:t>Paraview</a:t>
            </a:r>
            <a:r>
              <a:rPr lang="it-IT" sz="1400" dirty="0"/>
              <a:t>).</a:t>
            </a:r>
            <a:br>
              <a:rPr lang="it-IT" sz="1400" dirty="0"/>
            </a:br>
            <a:r>
              <a:rPr lang="it-IT" sz="1400" dirty="0"/>
              <a:t>La pagina elenca tutte le sessioni attive dell’utente, permettendone il controllo e la gestione.</a:t>
            </a:r>
            <a:endParaRPr lang="it-IT" sz="2000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2645706-CA34-97BF-A48B-E099B84F1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968" y="2059262"/>
            <a:ext cx="5352081" cy="2339420"/>
          </a:xfrm>
          <a:prstGeom prst="roundRect">
            <a:avLst>
              <a:gd name="adj" fmla="val 3638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2017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DA7980-C870-4C9A-84FA-4120D8AF5D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 rtlCol="0"/>
          <a:lstStyle/>
          <a:p>
            <a:pPr rtl="0"/>
            <a:r>
              <a:rPr lang="it-IT" dirty="0"/>
              <a:t>2025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FADE42-1A3F-40C8-A071-E57644F3D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 rtlCol="0"/>
          <a:lstStyle/>
          <a:p>
            <a:pPr rtl="0"/>
            <a:r>
              <a:rPr lang="it-IT" dirty="0"/>
              <a:t>CRESCO-ONDEMAND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DCFF82-B70F-4971-9182-7C3AEA3CF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it-IT" smtClean="0"/>
              <a:pPr rtl="0"/>
              <a:t>8</a:t>
            </a:fld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B6F886A-AF9C-A0CA-2FE0-A8302700FF97}"/>
              </a:ext>
            </a:extLst>
          </p:cNvPr>
          <p:cNvSpPr txBox="1">
            <a:spLocks/>
          </p:cNvSpPr>
          <p:nvPr/>
        </p:nvSpPr>
        <p:spPr>
          <a:xfrm>
            <a:off x="3995629" y="420681"/>
            <a:ext cx="4200742" cy="75783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dirty="0"/>
              <a:t>SVILUPPI FUTURI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18573253-62F1-400F-96A8-D5A2E051B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3068" y="1305343"/>
            <a:ext cx="8698714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it-IT" altLang="it-IT" b="1" dirty="0">
                <a:latin typeface="Arial" panose="020B0604020202020204" pitchFamily="34" charset="0"/>
              </a:rPr>
              <a:t>I</a:t>
            </a: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ntegrazione del file system Lustre: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attualmente non disponibile su questa piattaforma, verrà aggiunto successivamente.</a:t>
            </a:r>
            <a:endParaRPr lang="it-IT" altLang="it-IT" dirty="0"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Miglioramento del processo di logout: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al momento il logout non è completamente efficace; per una disconnessione totale è opportuno chiudere il browser. Nella versione successiva implementeremo un Logout gestito tramite sessioni.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 personalizzate interattive: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sarà resa disponibile la possibilità di creare e configurare in autonomia </a:t>
            </a:r>
            <a:r>
              <a:rPr kumimoji="0" lang="it-IT" altLang="it-IT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 interattive personalizzate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in modo semplice e guidato.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endParaRPr lang="it-IT" altLang="it-IT" dirty="0"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it-IT" altLang="it-IT" b="1" dirty="0">
                <a:latin typeface="Arial" panose="020B0604020202020204" pitchFamily="34" charset="0"/>
              </a:rPr>
              <a:t>Creazione di template personalizzati: </a:t>
            </a:r>
            <a:r>
              <a:rPr lang="it-IT" altLang="it-IT" dirty="0">
                <a:latin typeface="Arial" panose="020B0604020202020204" pitchFamily="34" charset="0"/>
              </a:rPr>
              <a:t>sarà resa disponibile la possibilità di creare template personalizzati su misura per la creazione di script tramite una comoda interfaccia grafica.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nolinea">
  <a:themeElements>
    <a:clrScheme name="Custom 16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F4EF"/>
      </a:accent1>
      <a:accent2>
        <a:srgbClr val="F7F6F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3329037_TF56180624_Win32" id="{D3997735-0022-4ADB-B481-82DB79589012}" vid="{D160C44F-0E59-43D7-A4EF-160DF92B4A1B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97B18F-50BC-4F30-8373-93489E845F83}">
  <ds:schemaRefs>
    <ds:schemaRef ds:uri="http://purl.org/dc/terms/"/>
    <ds:schemaRef ds:uri="http://www.w3.org/XML/1998/namespace"/>
    <ds:schemaRef ds:uri="71af3243-3dd4-4a8d-8c0d-dd76da1f02a5"/>
    <ds:schemaRef ds:uri="http://purl.org/dc/dcmitype/"/>
    <ds:schemaRef ds:uri="16c05727-aa75-4e4a-9b5f-8a80a1165891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230e9df3-be65-4c73-a93b-d1236ebd677e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42BC90D6-94CF-42F7-AAC4-9CF6824C54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CF2EF3-001F-4BE9-81B3-86ECBBF942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Presentazione di vendita semplice e minimalista</Template>
  <TotalTime>0</TotalTime>
  <Words>473</Words>
  <Application>Microsoft Office PowerPoint</Application>
  <PresentationFormat>Widescreen</PresentationFormat>
  <Paragraphs>72</Paragraphs>
  <Slides>8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Calibri</vt:lpstr>
      <vt:lpstr>Tenorite</vt:lpstr>
      <vt:lpstr>Wingdings</vt:lpstr>
      <vt:lpstr>Monolinea</vt:lpstr>
      <vt:lpstr>Presentazione standard di PowerPoint</vt:lpstr>
      <vt:lpstr>COS’È CRESCO-ONDEMAND?</vt:lpstr>
      <vt:lpstr>Contenuti</vt:lpstr>
      <vt:lpstr>CARATTERISTICHE</vt:lpstr>
      <vt:lpstr>GESTIONE HOME AFS</vt:lpstr>
      <vt:lpstr>MONITORAGGIO DEI JOBS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Fonso Nicola</dc:creator>
  <cp:lastModifiedBy>Fonso Nicola</cp:lastModifiedBy>
  <cp:revision>2</cp:revision>
  <dcterms:created xsi:type="dcterms:W3CDTF">2025-12-02T10:28:29Z</dcterms:created>
  <dcterms:modified xsi:type="dcterms:W3CDTF">2025-12-15T14:04:27Z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